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98" r:id="rId4"/>
    <p:sldMasterId id="214748369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</p:sldIdLst>
  <p:sldSz cy="5143500" cx="9144000"/>
  <p:notesSz cx="6858000" cy="9144000"/>
  <p:embeddedFontLst>
    <p:embeddedFont>
      <p:font typeface="Inter SemiBold"/>
      <p:regular r:id="rId14"/>
      <p:bold r:id="rId15"/>
      <p:italic r:id="rId16"/>
      <p:boldItalic r:id="rId17"/>
    </p:embeddedFont>
    <p:embeddedFont>
      <p:font typeface="Inter Light"/>
      <p:regular r:id="rId18"/>
      <p:bold r:id="rId19"/>
      <p:italic r:id="rId20"/>
      <p:boldItalic r:id="rId21"/>
    </p:embeddedFont>
    <p:embeddedFont>
      <p:font typeface="Inter"/>
      <p:regular r:id="rId22"/>
      <p:bold r:id="rId23"/>
      <p:italic r:id="rId24"/>
      <p:boldItalic r:id="rId2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InterLight-italic.fntdata"/><Relationship Id="rId22" Type="http://schemas.openxmlformats.org/officeDocument/2006/relationships/font" Target="fonts/Inter-regular.fntdata"/><Relationship Id="rId21" Type="http://schemas.openxmlformats.org/officeDocument/2006/relationships/font" Target="fonts/InterLight-boldItalic.fntdata"/><Relationship Id="rId24" Type="http://schemas.openxmlformats.org/officeDocument/2006/relationships/font" Target="fonts/Inter-italic.fntdata"/><Relationship Id="rId23" Type="http://schemas.openxmlformats.org/officeDocument/2006/relationships/font" Target="fonts/Inter-bold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5" Type="http://schemas.openxmlformats.org/officeDocument/2006/relationships/font" Target="fonts/Inter-boldItalic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font" Target="fonts/InterSemiBold-bold.fntdata"/><Relationship Id="rId14" Type="http://schemas.openxmlformats.org/officeDocument/2006/relationships/font" Target="fonts/InterSemiBold-regular.fntdata"/><Relationship Id="rId17" Type="http://schemas.openxmlformats.org/officeDocument/2006/relationships/font" Target="fonts/InterSemiBold-boldItalic.fntdata"/><Relationship Id="rId16" Type="http://schemas.openxmlformats.org/officeDocument/2006/relationships/font" Target="fonts/InterSemiBold-italic.fntdata"/><Relationship Id="rId19" Type="http://schemas.openxmlformats.org/officeDocument/2006/relationships/font" Target="fonts/InterLight-bold.fntdata"/><Relationship Id="rId18" Type="http://schemas.openxmlformats.org/officeDocument/2006/relationships/font" Target="fonts/InterLight-regular.fntdata"/></Relationships>
</file>

<file path=ppt/media/image1.jpg>
</file>

<file path=ppt/media/image10.png>
</file>

<file path=ppt/media/image11.jpg>
</file>

<file path=ppt/media/image12.png>
</file>

<file path=ppt/media/image2.png>
</file>

<file path=ppt/media/image3.jpg>
</file>

<file path=ppt/media/image4.jpg>
</file>

<file path=ppt/media/image5.png>
</file>

<file path=ppt/media/image6.png>
</file>

<file path=ppt/media/image7.jp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g39582f3f789_0_10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2" name="Google Shape;372;g39582f3f789_0_10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We’re building LeafAlive, an AI-powered plant companion that transforms real biological signals into emotionally grounded conversations.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Instead of alerts and dashboards, your plant develops a voice, a personality, and a relationship with you.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7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Google Shape;378;g39582f3f789_0_10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9" name="Google Shape;379;g39582f3f789_0_10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Most houseplants don’t survive their first year.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Not because people don’t care, but because care is inconsistent.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Life gets busy.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And current technology only reacts after something goes wrong.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Without emotional connection, there’s no lasting commitment.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39582f3f789_1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8" name="Google Shape;388;g39582f3f789_1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LeafAlive combines real-time biological sensing with a persistent AI persona.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 plant’s tone and personality are grounded in its actual environmental state.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But what makes it different is proactive design.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Instead of reacting to emergencies, the plant gently initiates conversations and builds small care rituals over time.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shifts the experience from alerts to relationship.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39582f3f789_0_10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g39582f3f789_0_10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Today’s plant technology is one-directional.</a:t>
            </a:r>
            <a:br>
              <a:rPr lang="en"/>
            </a:br>
            <a:r>
              <a:rPr lang="en"/>
              <a:t> You care for the plant.</a:t>
            </a:r>
            <a:br>
              <a:rPr lang="en"/>
            </a:br>
            <a:r>
              <a:rPr lang="en"/>
              <a:t> It sends you alerts.</a:t>
            </a:r>
            <a:br>
              <a:rPr lang="en"/>
            </a:br>
            <a:r>
              <a:rPr lang="en"/>
              <a:t> That turns care into a chore.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LeafAlive creates a bidirectional relationship.</a:t>
            </a:r>
            <a:br>
              <a:rPr lang="en"/>
            </a:br>
            <a:r>
              <a:rPr lang="en"/>
              <a:t> You care for the plant’s biological needs.</a:t>
            </a:r>
            <a:br>
              <a:rPr lang="en"/>
            </a:br>
            <a:r>
              <a:rPr lang="en"/>
              <a:t> And the plant responds emotionally, checks in, and becomes a gentle presence in your life.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Care becomes connection.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39582f3f789_0_12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39582f3f789_0_12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LeafAlive begins with live biological sensing.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translate those signals into a dynamic health score and persona</a:t>
            </a:r>
            <a:r>
              <a:rPr lang="en"/>
              <a:t> model</a:t>
            </a:r>
            <a:r>
              <a:rPr lang="en"/>
              <a:t>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That mood shapes a persistent AI persona with memory and voice.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instead of waiting for problems, the plant proactively initiates care to humans and conversations.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creates a bidirectional loop.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You care for the plant’s biological needs.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plant responds emotionally and becomes a gentle presence in your life.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22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39582f3f789_1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39582f3f789_1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 opportunity is large and growing.</a:t>
            </a:r>
            <a:br>
              <a:rPr lang="en"/>
            </a:br>
            <a:r>
              <a:rPr lang="en"/>
              <a:t> Sixty-six percent of U.S. households own houseplants, and the gardening industry exceeds fifty billion dollars annually.</a:t>
            </a:r>
            <a:br>
              <a:rPr lang="en"/>
            </a:br>
            <a:r>
              <a:rPr lang="en"/>
              <a:t> At the same time, smart home devices and AI companions are rapidly normalizing emotionally expressive interfaces.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Existing solutions either provide dashboards and reminders, or raw sensor data.</a:t>
            </a:r>
            <a:br>
              <a:rPr lang="en"/>
            </a:br>
            <a:r>
              <a:rPr lang="en"/>
              <a:t> None combine real biological sensing with emotionally grounded AI.</a:t>
            </a:r>
            <a:br>
              <a:rPr lang="en"/>
            </a:br>
            <a:r>
              <a:rPr lang="en"/>
              <a:t> That’s the gap LeafAlive fills.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0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g39582f3f789_0_10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2" name="Google Shape;432;g39582f3f789_0_10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combine deep hardware expertise with AI and human-AI interaction design.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Together, we’re building the first emotionally grounded plant companion.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We’re looking for partners and early supporters to help us scale hardware production and pilot deployments.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believe the next generation of interfaces will feel alive.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we’re building that future.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ver" type="title">
  <p:cSld name="TITLE">
    <p:bg>
      <p:bgPr>
        <a:solidFill>
          <a:schemeClr val="dk1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title"/>
          </p:nvPr>
        </p:nvSpPr>
        <p:spPr>
          <a:xfrm>
            <a:off x="420875" y="1402000"/>
            <a:ext cx="4324800" cy="24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6" name="Google Shape;56;p14"/>
          <p:cNvSpPr txBox="1"/>
          <p:nvPr>
            <p:ph idx="2" type="title"/>
          </p:nvPr>
        </p:nvSpPr>
        <p:spPr>
          <a:xfrm>
            <a:off x="474350" y="3793500"/>
            <a:ext cx="4036500" cy="115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b="0"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"/>
              <a:buNone/>
              <a:defRPr sz="1800">
                <a:solidFill>
                  <a:schemeClr val="lt2"/>
                </a:solidFill>
              </a:defRPr>
            </a:lvl9pPr>
          </a:lstStyle>
          <a:p/>
        </p:txBody>
      </p:sp>
      <p:cxnSp>
        <p:nvCxnSpPr>
          <p:cNvPr id="57" name="Google Shape;57;p14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58" name="Google Shape;58;p14"/>
          <p:cNvSpPr/>
          <p:nvPr>
            <p:ph idx="3" type="pic"/>
          </p:nvPr>
        </p:nvSpPr>
        <p:spPr>
          <a:xfrm>
            <a:off x="5039775" y="196800"/>
            <a:ext cx="3905400" cy="47499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59" name="Google Shape;59;p14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0" name="Google Shape;60;p14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</a:t>
            </a: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1" name="Google Shape;61;p14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353">
          <p15:clr>
            <a:srgbClr val="E46962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Headline Divider Slide">
  <p:cSld name="CUSTOM_3">
    <p:bg>
      <p:bgPr>
        <a:solidFill>
          <a:schemeClr val="dk1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64" name="Google Shape;64;p15"/>
          <p:cNvSpPr txBox="1"/>
          <p:nvPr>
            <p:ph type="title"/>
          </p:nvPr>
        </p:nvSpPr>
        <p:spPr>
          <a:xfrm>
            <a:off x="420875" y="1402000"/>
            <a:ext cx="4324800" cy="243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15"/>
          <p:cNvSpPr txBox="1"/>
          <p:nvPr>
            <p:ph idx="2" type="title"/>
          </p:nvPr>
        </p:nvSpPr>
        <p:spPr>
          <a:xfrm>
            <a:off x="474350" y="3793500"/>
            <a:ext cx="4036500" cy="115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b="0"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cxnSp>
        <p:nvCxnSpPr>
          <p:cNvPr id="66" name="Google Shape;66;p15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7" name="Google Shape;67;p15"/>
          <p:cNvSpPr/>
          <p:nvPr>
            <p:ph idx="3" type="pic"/>
          </p:nvPr>
        </p:nvSpPr>
        <p:spPr>
          <a:xfrm>
            <a:off x="5039775" y="196800"/>
            <a:ext cx="3905400" cy="47499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68" name="Google Shape;68;p15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69" name="Google Shape;69;p15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sp>
        <p:nvSpPr>
          <p:cNvPr id="70" name="Google Shape;70;p15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sion / Mission" type="secHead">
  <p:cSld name="SECTION_HEADER">
    <p:bg>
      <p:bgPr>
        <a:solidFill>
          <a:schemeClr val="lt1"/>
        </a:solidFill>
      </p:bgPr>
    </p:bg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6"/>
          <p:cNvSpPr/>
          <p:nvPr>
            <p:ph idx="2" type="pic"/>
          </p:nvPr>
        </p:nvSpPr>
        <p:spPr>
          <a:xfrm>
            <a:off x="5039775" y="203250"/>
            <a:ext cx="3905400" cy="22986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cxnSp>
        <p:nvCxnSpPr>
          <p:cNvPr id="73" name="Google Shape;73;p16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74" name="Google Shape;74;p16"/>
          <p:cNvSpPr txBox="1"/>
          <p:nvPr>
            <p:ph idx="1" type="body"/>
          </p:nvPr>
        </p:nvSpPr>
        <p:spPr>
          <a:xfrm>
            <a:off x="452575" y="1853525"/>
            <a:ext cx="2965500" cy="244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Char char="■"/>
              <a:defRPr/>
            </a:lvl9pPr>
          </a:lstStyle>
          <a:p/>
        </p:txBody>
      </p:sp>
      <p:sp>
        <p:nvSpPr>
          <p:cNvPr id="75" name="Google Shape;75;p16"/>
          <p:cNvSpPr/>
          <p:nvPr>
            <p:ph idx="3" type="pic"/>
          </p:nvPr>
        </p:nvSpPr>
        <p:spPr>
          <a:xfrm>
            <a:off x="5039775" y="2624675"/>
            <a:ext cx="3905400" cy="22986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76" name="Google Shape;76;p16"/>
          <p:cNvSpPr txBox="1"/>
          <p:nvPr>
            <p:ph type="title"/>
          </p:nvPr>
        </p:nvSpPr>
        <p:spPr>
          <a:xfrm>
            <a:off x="452575" y="596800"/>
            <a:ext cx="4263600" cy="13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77" name="Google Shape;77;p16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>
        <p15:guide id="1" orient="horz" pos="432">
          <p15:clr>
            <a:srgbClr val="E46962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/ Divider" type="tx">
  <p:cSld name="TITLE_AND_BODY">
    <p:bg>
      <p:bgPr>
        <a:solidFill>
          <a:schemeClr val="dk2"/>
        </a:solidFill>
      </p:bgPr>
    </p:bg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9" name="Google Shape;79;p17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0" name="Google Shape;80;p17"/>
          <p:cNvSpPr txBox="1"/>
          <p:nvPr>
            <p:ph type="title"/>
          </p:nvPr>
        </p:nvSpPr>
        <p:spPr>
          <a:xfrm>
            <a:off x="420875" y="1552350"/>
            <a:ext cx="6231300" cy="1688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sz="6000"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Inter"/>
              <a:buNone/>
              <a:defRPr b="1" sz="6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1" name="Google Shape;81;p17"/>
          <p:cNvSpPr txBox="1"/>
          <p:nvPr>
            <p:ph idx="2" type="title"/>
          </p:nvPr>
        </p:nvSpPr>
        <p:spPr>
          <a:xfrm>
            <a:off x="472350" y="3144800"/>
            <a:ext cx="2965500" cy="164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b="0"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800"/>
              <a:buFont typeface="Inter SemiBold"/>
              <a:buNone/>
              <a:defRPr sz="1800">
                <a:solidFill>
                  <a:schemeClr val="lt2"/>
                </a:solidFill>
                <a:latin typeface="Inter SemiBold"/>
                <a:ea typeface="Inter SemiBold"/>
                <a:cs typeface="Inter SemiBold"/>
                <a:sym typeface="Inter SemiBold"/>
              </a:defRPr>
            </a:lvl9pPr>
          </a:lstStyle>
          <a:p/>
        </p:txBody>
      </p:sp>
      <p:sp>
        <p:nvSpPr>
          <p:cNvPr id="82" name="Google Shape;82;p17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83" name="Google Shape;83;p17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4" name="Google Shape;84;p17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pos="353">
          <p15:clr>
            <a:srgbClr val="E46962"/>
          </p15:clr>
        </p15:guide>
      </p15:sldGuideLst>
    </p:ext>
  </p:extLst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Revenue Model" type="twoColTx">
  <p:cSld name="TITLE_AND_TWO_COLUMNS">
    <p:bg>
      <p:bgPr>
        <a:solidFill>
          <a:schemeClr val="dk1"/>
        </a:solidFill>
      </p:bgPr>
    </p:bg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87" name="Google Shape;87;p18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88" name="Google Shape;88;p18"/>
          <p:cNvSpPr txBox="1"/>
          <p:nvPr>
            <p:ph type="title"/>
          </p:nvPr>
        </p:nvSpPr>
        <p:spPr>
          <a:xfrm>
            <a:off x="450850" y="596800"/>
            <a:ext cx="6767700" cy="14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18"/>
          <p:cNvSpPr txBox="1"/>
          <p:nvPr>
            <p:ph idx="1" type="body"/>
          </p:nvPr>
        </p:nvSpPr>
        <p:spPr>
          <a:xfrm>
            <a:off x="560525" y="3718900"/>
            <a:ext cx="35526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90" name="Google Shape;90;p18"/>
          <p:cNvSpPr txBox="1"/>
          <p:nvPr>
            <p:ph idx="2" type="body"/>
          </p:nvPr>
        </p:nvSpPr>
        <p:spPr>
          <a:xfrm>
            <a:off x="4113125" y="3718900"/>
            <a:ext cx="35526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91" name="Google Shape;91;p18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92" name="Google Shape;92;p18"/>
          <p:cNvSpPr txBox="1"/>
          <p:nvPr>
            <p:ph idx="3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3" name="Google Shape;93;p18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roject Timeline" type="titleOnly">
  <p:cSld name="TITLE_ONLY">
    <p:bg>
      <p:bgPr>
        <a:solidFill>
          <a:schemeClr val="lt1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96" name="Google Shape;96;p19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97" name="Google Shape;97;p19"/>
          <p:cNvSpPr txBox="1"/>
          <p:nvPr>
            <p:ph type="title"/>
          </p:nvPr>
        </p:nvSpPr>
        <p:spPr>
          <a:xfrm>
            <a:off x="452575" y="596800"/>
            <a:ext cx="6868800" cy="133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98" name="Google Shape;98;p19"/>
          <p:cNvSpPr txBox="1"/>
          <p:nvPr>
            <p:ph idx="1" type="body"/>
          </p:nvPr>
        </p:nvSpPr>
        <p:spPr>
          <a:xfrm>
            <a:off x="589475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99" name="Google Shape;99;p19"/>
          <p:cNvSpPr txBox="1"/>
          <p:nvPr>
            <p:ph idx="2" type="body"/>
          </p:nvPr>
        </p:nvSpPr>
        <p:spPr>
          <a:xfrm>
            <a:off x="2601850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00" name="Google Shape;100;p19"/>
          <p:cNvSpPr txBox="1"/>
          <p:nvPr>
            <p:ph idx="3" type="body"/>
          </p:nvPr>
        </p:nvSpPr>
        <p:spPr>
          <a:xfrm>
            <a:off x="4601450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01" name="Google Shape;101;p19"/>
          <p:cNvSpPr txBox="1"/>
          <p:nvPr>
            <p:ph idx="4" type="body"/>
          </p:nvPr>
        </p:nvSpPr>
        <p:spPr>
          <a:xfrm>
            <a:off x="6602800" y="2780825"/>
            <a:ext cx="1641300" cy="171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21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1pPr>
            <a:lvl2pPr indent="-2921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2pPr>
            <a:lvl3pPr indent="-2921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3pPr>
            <a:lvl4pPr indent="-2921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4pPr>
            <a:lvl5pPr indent="-2921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5pPr>
            <a:lvl6pPr indent="-2921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6pPr>
            <a:lvl7pPr indent="-2921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●"/>
              <a:defRPr sz="1000"/>
            </a:lvl7pPr>
            <a:lvl8pPr indent="-2921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○"/>
              <a:defRPr sz="1000"/>
            </a:lvl8pPr>
            <a:lvl9pPr indent="-2921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000"/>
              <a:buFont typeface="Inter"/>
              <a:buChar char="■"/>
              <a:defRPr sz="1000"/>
            </a:lvl9pPr>
          </a:lstStyle>
          <a:p/>
        </p:txBody>
      </p:sp>
      <p:sp>
        <p:nvSpPr>
          <p:cNvPr id="102" name="Google Shape;102;p19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03" name="Google Shape;103;p19"/>
          <p:cNvSpPr txBox="1"/>
          <p:nvPr>
            <p:ph idx="5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4" name="Google Shape;104;p19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etitive Advantage">
  <p:cSld name="ONE_COLUMN_TEXT">
    <p:bg>
      <p:bgPr>
        <a:solidFill>
          <a:schemeClr val="lt1"/>
        </a:solidFill>
      </p:bgPr>
    </p:bg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107" name="Google Shape;107;p20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8" name="Google Shape;108;p20"/>
          <p:cNvSpPr txBox="1"/>
          <p:nvPr>
            <p:ph type="title"/>
          </p:nvPr>
        </p:nvSpPr>
        <p:spPr>
          <a:xfrm>
            <a:off x="452575" y="596800"/>
            <a:ext cx="4418100" cy="296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109" name="Google Shape;109;p20"/>
          <p:cNvSpPr/>
          <p:nvPr>
            <p:ph idx="2" type="pic"/>
          </p:nvPr>
        </p:nvSpPr>
        <p:spPr>
          <a:xfrm>
            <a:off x="5039775" y="196800"/>
            <a:ext cx="3905400" cy="4749900"/>
          </a:xfrm>
          <a:prstGeom prst="roundRect">
            <a:avLst>
              <a:gd fmla="val 2053" name="adj"/>
            </a:avLst>
          </a:prstGeom>
          <a:noFill/>
          <a:ln>
            <a:noFill/>
          </a:ln>
        </p:spPr>
      </p:sp>
      <p:sp>
        <p:nvSpPr>
          <p:cNvPr id="110" name="Google Shape;110;p20"/>
          <p:cNvSpPr txBox="1"/>
          <p:nvPr>
            <p:ph idx="1" type="body"/>
          </p:nvPr>
        </p:nvSpPr>
        <p:spPr>
          <a:xfrm>
            <a:off x="452575" y="1966775"/>
            <a:ext cx="3212700" cy="20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11" name="Google Shape;111;p20"/>
          <p:cNvSpPr txBox="1"/>
          <p:nvPr>
            <p:ph idx="3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eet the Team">
  <p:cSld name="MAIN_POINT">
    <p:bg>
      <p:bgPr>
        <a:solidFill>
          <a:schemeClr val="dk1"/>
        </a:solidFill>
      </p:bgPr>
    </p:bg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1"/>
          <p:cNvSpPr/>
          <p:nvPr>
            <p:ph idx="2" type="pic"/>
          </p:nvPr>
        </p:nvSpPr>
        <p:spPr>
          <a:xfrm>
            <a:off x="566350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sp>
        <p:nvSpPr>
          <p:cNvPr id="114" name="Google Shape;114;p21"/>
          <p:cNvSpPr/>
          <p:nvPr>
            <p:ph idx="3" type="pic"/>
          </p:nvPr>
        </p:nvSpPr>
        <p:spPr>
          <a:xfrm>
            <a:off x="2588275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sp>
        <p:nvSpPr>
          <p:cNvPr id="115" name="Google Shape;115;p21"/>
          <p:cNvSpPr/>
          <p:nvPr>
            <p:ph idx="4" type="pic"/>
          </p:nvPr>
        </p:nvSpPr>
        <p:spPr>
          <a:xfrm>
            <a:off x="4613113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sp>
        <p:nvSpPr>
          <p:cNvPr id="116" name="Google Shape;116;p21"/>
          <p:cNvSpPr/>
          <p:nvPr>
            <p:ph idx="5" type="pic"/>
          </p:nvPr>
        </p:nvSpPr>
        <p:spPr>
          <a:xfrm>
            <a:off x="6637950" y="1569300"/>
            <a:ext cx="1466400" cy="1570200"/>
          </a:xfrm>
          <a:prstGeom prst="roundRect">
            <a:avLst>
              <a:gd fmla="val 6320" name="adj"/>
            </a:avLst>
          </a:prstGeom>
          <a:noFill/>
          <a:ln>
            <a:noFill/>
          </a:ln>
        </p:spPr>
      </p:sp>
      <p:cxnSp>
        <p:nvCxnSpPr>
          <p:cNvPr id="117" name="Google Shape;117;p21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8" name="Google Shape;118;p21"/>
          <p:cNvSpPr txBox="1"/>
          <p:nvPr>
            <p:ph type="title"/>
          </p:nvPr>
        </p:nvSpPr>
        <p:spPr>
          <a:xfrm>
            <a:off x="450850" y="596800"/>
            <a:ext cx="6767700" cy="18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19" name="Google Shape;119;p21"/>
          <p:cNvSpPr txBox="1"/>
          <p:nvPr>
            <p:ph idx="1" type="subTitle"/>
          </p:nvPr>
        </p:nvSpPr>
        <p:spPr>
          <a:xfrm>
            <a:off x="566350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0" name="Google Shape;120;p21"/>
          <p:cNvSpPr txBox="1"/>
          <p:nvPr>
            <p:ph idx="6" type="subTitle"/>
          </p:nvPr>
        </p:nvSpPr>
        <p:spPr>
          <a:xfrm>
            <a:off x="2588275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1" name="Google Shape;121;p21"/>
          <p:cNvSpPr txBox="1"/>
          <p:nvPr>
            <p:ph idx="7" type="subTitle"/>
          </p:nvPr>
        </p:nvSpPr>
        <p:spPr>
          <a:xfrm>
            <a:off x="4613113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2" name="Google Shape;122;p21"/>
          <p:cNvSpPr txBox="1"/>
          <p:nvPr>
            <p:ph idx="8" type="subTitle"/>
          </p:nvPr>
        </p:nvSpPr>
        <p:spPr>
          <a:xfrm>
            <a:off x="6637950" y="3190975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3" name="Google Shape;123;p21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24" name="Google Shape;124;p21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5" name="Google Shape;125;p21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rrent Market / Market Size">
  <p:cSld name="SECTION_TITLE_AND_DESCRIPTION">
    <p:bg>
      <p:bgPr>
        <a:solidFill>
          <a:schemeClr val="dk2"/>
        </a:solidFill>
      </p:bgPr>
    </p:bg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22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128" name="Google Shape;128;p22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9" name="Google Shape;129;p22"/>
          <p:cNvSpPr txBox="1"/>
          <p:nvPr>
            <p:ph idx="1" type="subTitle"/>
          </p:nvPr>
        </p:nvSpPr>
        <p:spPr>
          <a:xfrm>
            <a:off x="675475" y="305590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0" name="Google Shape;130;p22"/>
          <p:cNvSpPr txBox="1"/>
          <p:nvPr>
            <p:ph idx="2" type="body"/>
          </p:nvPr>
        </p:nvSpPr>
        <p:spPr>
          <a:xfrm>
            <a:off x="604925" y="36681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1" name="Google Shape;131;p22"/>
          <p:cNvSpPr txBox="1"/>
          <p:nvPr>
            <p:ph idx="3" type="subTitle"/>
          </p:nvPr>
        </p:nvSpPr>
        <p:spPr>
          <a:xfrm>
            <a:off x="3885400" y="305590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2" name="Google Shape;132;p22"/>
          <p:cNvSpPr txBox="1"/>
          <p:nvPr>
            <p:ph idx="4" type="body"/>
          </p:nvPr>
        </p:nvSpPr>
        <p:spPr>
          <a:xfrm>
            <a:off x="3814850" y="36681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3" name="Google Shape;133;p22"/>
          <p:cNvSpPr txBox="1"/>
          <p:nvPr>
            <p:ph idx="5" type="subTitle"/>
          </p:nvPr>
        </p:nvSpPr>
        <p:spPr>
          <a:xfrm>
            <a:off x="7024719" y="305590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Inter SemiBold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4" name="Google Shape;134;p22"/>
          <p:cNvSpPr txBox="1"/>
          <p:nvPr>
            <p:ph idx="6" type="body"/>
          </p:nvPr>
        </p:nvSpPr>
        <p:spPr>
          <a:xfrm>
            <a:off x="6954219" y="36681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35" name="Google Shape;135;p22"/>
          <p:cNvSpPr txBox="1"/>
          <p:nvPr>
            <p:ph type="title"/>
          </p:nvPr>
        </p:nvSpPr>
        <p:spPr>
          <a:xfrm>
            <a:off x="450850" y="596800"/>
            <a:ext cx="6767700" cy="128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6" name="Google Shape;136;p22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37" name="Google Shape;137;p22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inancial Breakdown">
  <p:cSld name="SECTION_TITLE_AND_DESCRIPTION_1">
    <p:bg>
      <p:bgPr>
        <a:solidFill>
          <a:schemeClr val="dk2"/>
        </a:solidFill>
      </p:bgPr>
    </p:bg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3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140" name="Google Shape;140;p23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1" name="Google Shape;141;p23"/>
          <p:cNvSpPr txBox="1"/>
          <p:nvPr>
            <p:ph idx="1" type="subTitle"/>
          </p:nvPr>
        </p:nvSpPr>
        <p:spPr>
          <a:xfrm>
            <a:off x="3486575" y="270695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42" name="Google Shape;142;p23"/>
          <p:cNvSpPr txBox="1"/>
          <p:nvPr>
            <p:ph idx="2" type="body"/>
          </p:nvPr>
        </p:nvSpPr>
        <p:spPr>
          <a:xfrm>
            <a:off x="3416075" y="29823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cxnSp>
        <p:nvCxnSpPr>
          <p:cNvPr id="143" name="Google Shape;143;p23"/>
          <p:cNvCxnSpPr>
            <a:endCxn id="144" idx="2"/>
          </p:cNvCxnSpPr>
          <p:nvPr/>
        </p:nvCxnSpPr>
        <p:spPr>
          <a:xfrm>
            <a:off x="2904275" y="2048466"/>
            <a:ext cx="771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5" name="Google Shape;145;p23"/>
          <p:cNvCxnSpPr/>
          <p:nvPr/>
        </p:nvCxnSpPr>
        <p:spPr>
          <a:xfrm>
            <a:off x="4765924" y="2048466"/>
            <a:ext cx="771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46" name="Google Shape;146;p23"/>
          <p:cNvCxnSpPr/>
          <p:nvPr/>
        </p:nvCxnSpPr>
        <p:spPr>
          <a:xfrm>
            <a:off x="6635736" y="2048466"/>
            <a:ext cx="7719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44" name="Google Shape;144;p23"/>
          <p:cNvSpPr/>
          <p:nvPr/>
        </p:nvSpPr>
        <p:spPr>
          <a:xfrm>
            <a:off x="3676175" y="1504866"/>
            <a:ext cx="1087200" cy="1087200"/>
          </a:xfrm>
          <a:prstGeom prst="flowChartConnector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7" name="Google Shape;147;p23"/>
          <p:cNvSpPr/>
          <p:nvPr/>
        </p:nvSpPr>
        <p:spPr>
          <a:xfrm>
            <a:off x="5548513" y="1504866"/>
            <a:ext cx="1087200" cy="1087200"/>
          </a:xfrm>
          <a:prstGeom prst="flowChartConnector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8" name="Google Shape;148;p23"/>
          <p:cNvSpPr/>
          <p:nvPr/>
        </p:nvSpPr>
        <p:spPr>
          <a:xfrm>
            <a:off x="7417725" y="1504866"/>
            <a:ext cx="1087200" cy="1087200"/>
          </a:xfrm>
          <a:prstGeom prst="flowChartConnector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900"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49" name="Google Shape;149;p23"/>
          <p:cNvSpPr txBox="1"/>
          <p:nvPr>
            <p:ph idx="3" type="subTitle"/>
          </p:nvPr>
        </p:nvSpPr>
        <p:spPr>
          <a:xfrm>
            <a:off x="5358925" y="270695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idx="4" type="body"/>
          </p:nvPr>
        </p:nvSpPr>
        <p:spPr>
          <a:xfrm>
            <a:off x="5288425" y="29823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1" name="Google Shape;151;p23"/>
          <p:cNvSpPr txBox="1"/>
          <p:nvPr>
            <p:ph idx="5" type="subTitle"/>
          </p:nvPr>
        </p:nvSpPr>
        <p:spPr>
          <a:xfrm>
            <a:off x="7231275" y="2706950"/>
            <a:ext cx="14664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 SemiBold"/>
              <a:buNone/>
              <a:defRPr sz="1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2" name="Google Shape;152;p23"/>
          <p:cNvSpPr txBox="1"/>
          <p:nvPr>
            <p:ph idx="6" type="body"/>
          </p:nvPr>
        </p:nvSpPr>
        <p:spPr>
          <a:xfrm>
            <a:off x="7160775" y="2982325"/>
            <a:ext cx="16074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53" name="Google Shape;153;p23"/>
          <p:cNvSpPr/>
          <p:nvPr/>
        </p:nvSpPr>
        <p:spPr>
          <a:xfrm>
            <a:off x="603475" y="2706950"/>
            <a:ext cx="2313300" cy="1413600"/>
          </a:xfrm>
          <a:prstGeom prst="roundRect">
            <a:avLst>
              <a:gd fmla="val 7414" name="adj"/>
            </a:avLst>
          </a:prstGeom>
          <a:noFill/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>
              <a:solidFill>
                <a:srgbClr val="F6F5EC"/>
              </a:solidFill>
            </a:endParaRPr>
          </a:p>
        </p:txBody>
      </p:sp>
      <p:sp>
        <p:nvSpPr>
          <p:cNvPr id="154" name="Google Shape;154;p23"/>
          <p:cNvSpPr txBox="1"/>
          <p:nvPr>
            <p:ph type="title"/>
          </p:nvPr>
        </p:nvSpPr>
        <p:spPr>
          <a:xfrm>
            <a:off x="450850" y="596800"/>
            <a:ext cx="6767700" cy="143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5" name="Google Shape;155;p23"/>
          <p:cNvSpPr txBox="1"/>
          <p:nvPr>
            <p:ph idx="7" type="body"/>
          </p:nvPr>
        </p:nvSpPr>
        <p:spPr>
          <a:xfrm>
            <a:off x="603475" y="2758400"/>
            <a:ext cx="2313300" cy="131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56" name="Google Shape;156;p23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57" name="Google Shape;157;p23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ext / Graph">
  <p:cSld name="CAPTION_ONLY">
    <p:bg>
      <p:bgPr>
        <a:solidFill>
          <a:schemeClr val="lt1"/>
        </a:solidFill>
      </p:bgPr>
    </p:bg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9" name="Google Shape;159;p24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0" name="Google Shape;160;p24"/>
          <p:cNvSpPr txBox="1"/>
          <p:nvPr>
            <p:ph type="title"/>
          </p:nvPr>
        </p:nvSpPr>
        <p:spPr>
          <a:xfrm>
            <a:off x="452575" y="596800"/>
            <a:ext cx="4418100" cy="137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161" name="Google Shape;161;p24"/>
          <p:cNvSpPr txBox="1"/>
          <p:nvPr>
            <p:ph idx="1" type="body"/>
          </p:nvPr>
        </p:nvSpPr>
        <p:spPr>
          <a:xfrm>
            <a:off x="560525" y="1966775"/>
            <a:ext cx="3212700" cy="20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62" name="Google Shape;162;p24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Header">
  <p:cSld name="BIG_NUMBER">
    <p:bg>
      <p:bgPr>
        <a:solidFill>
          <a:schemeClr val="dk2"/>
        </a:soli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5"/>
          <p:cNvSpPr/>
          <p:nvPr>
            <p:ph idx="2" type="pic"/>
          </p:nvPr>
        </p:nvSpPr>
        <p:spPr>
          <a:xfrm>
            <a:off x="213750" y="586950"/>
            <a:ext cx="8701800" cy="2327100"/>
          </a:xfrm>
          <a:prstGeom prst="roundRect">
            <a:avLst>
              <a:gd fmla="val 3913" name="adj"/>
            </a:avLst>
          </a:prstGeom>
          <a:noFill/>
          <a:ln>
            <a:noFill/>
          </a:ln>
        </p:spPr>
      </p:sp>
      <p:sp>
        <p:nvSpPr>
          <p:cNvPr id="165" name="Google Shape;165;p25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166" name="Google Shape;166;p25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67" name="Google Shape;167;p25"/>
          <p:cNvSpPr txBox="1"/>
          <p:nvPr>
            <p:ph idx="1" type="body"/>
          </p:nvPr>
        </p:nvSpPr>
        <p:spPr>
          <a:xfrm>
            <a:off x="5362800" y="3071200"/>
            <a:ext cx="3552600" cy="8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68" name="Google Shape;168;p25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69" name="Google Shape;169;p25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Go-to-Market Strategy" type="blank">
  <p:cSld name="BLANK">
    <p:bg>
      <p:bgPr>
        <a:solidFill>
          <a:schemeClr val="dk1"/>
        </a:solidFill>
      </p:bgPr>
    </p:bg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6"/>
          <p:cNvSpPr/>
          <p:nvPr>
            <p:ph idx="2" type="pic"/>
          </p:nvPr>
        </p:nvSpPr>
        <p:spPr>
          <a:xfrm>
            <a:off x="6445900" y="626975"/>
            <a:ext cx="1932900" cy="2070000"/>
          </a:xfrm>
          <a:prstGeom prst="roundRect">
            <a:avLst>
              <a:gd fmla="val 5387" name="adj"/>
            </a:avLst>
          </a:prstGeom>
          <a:noFill/>
          <a:ln>
            <a:noFill/>
          </a:ln>
        </p:spPr>
      </p:sp>
      <p:sp>
        <p:nvSpPr>
          <p:cNvPr id="172" name="Google Shape;172;p26"/>
          <p:cNvSpPr/>
          <p:nvPr>
            <p:ph idx="3" type="pic"/>
          </p:nvPr>
        </p:nvSpPr>
        <p:spPr>
          <a:xfrm>
            <a:off x="4210025" y="626975"/>
            <a:ext cx="1932900" cy="2070000"/>
          </a:xfrm>
          <a:prstGeom prst="roundRect">
            <a:avLst>
              <a:gd fmla="val 5387" name="adj"/>
            </a:avLst>
          </a:prstGeom>
          <a:noFill/>
          <a:ln>
            <a:noFill/>
          </a:ln>
        </p:spPr>
      </p:sp>
      <p:cxnSp>
        <p:nvCxnSpPr>
          <p:cNvPr id="173" name="Google Shape;173;p26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74" name="Google Shape;174;p26"/>
          <p:cNvSpPr txBox="1"/>
          <p:nvPr>
            <p:ph type="title"/>
          </p:nvPr>
        </p:nvSpPr>
        <p:spPr>
          <a:xfrm>
            <a:off x="450850" y="596800"/>
            <a:ext cx="4083000" cy="182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Font typeface="Inter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5" name="Google Shape;175;p26"/>
          <p:cNvSpPr txBox="1"/>
          <p:nvPr>
            <p:ph idx="1" type="subTitle"/>
          </p:nvPr>
        </p:nvSpPr>
        <p:spPr>
          <a:xfrm>
            <a:off x="4210025" y="2802675"/>
            <a:ext cx="19068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6" name="Google Shape;176;p26"/>
          <p:cNvSpPr txBox="1"/>
          <p:nvPr>
            <p:ph idx="4" type="body"/>
          </p:nvPr>
        </p:nvSpPr>
        <p:spPr>
          <a:xfrm>
            <a:off x="4210025" y="3441550"/>
            <a:ext cx="1607400" cy="106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77" name="Google Shape;177;p26"/>
          <p:cNvSpPr txBox="1"/>
          <p:nvPr>
            <p:ph idx="5" type="subTitle"/>
          </p:nvPr>
        </p:nvSpPr>
        <p:spPr>
          <a:xfrm>
            <a:off x="6458950" y="2802675"/>
            <a:ext cx="19068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Inter SemiBold"/>
              <a:buNone/>
              <a:defRPr sz="1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8" name="Google Shape;178;p26"/>
          <p:cNvSpPr txBox="1"/>
          <p:nvPr>
            <p:ph idx="6" type="body"/>
          </p:nvPr>
        </p:nvSpPr>
        <p:spPr>
          <a:xfrm>
            <a:off x="6458950" y="3441550"/>
            <a:ext cx="1607400" cy="106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●"/>
              <a:defRPr>
                <a:solidFill>
                  <a:schemeClr val="lt2"/>
                </a:solidFill>
              </a:defRPr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○"/>
              <a:defRPr>
                <a:solidFill>
                  <a:schemeClr val="lt2"/>
                </a:solidFill>
              </a:defRPr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200"/>
              <a:buFont typeface="Inter"/>
              <a:buChar char="■"/>
              <a:defRPr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179" name="Google Shape;179;p26"/>
          <p:cNvSpPr txBox="1"/>
          <p:nvPr>
            <p:ph idx="7" type="body"/>
          </p:nvPr>
        </p:nvSpPr>
        <p:spPr>
          <a:xfrm>
            <a:off x="450850" y="2399275"/>
            <a:ext cx="3048000" cy="211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●"/>
              <a:defRPr>
                <a:solidFill>
                  <a:schemeClr val="lt1"/>
                </a:solidFill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○"/>
              <a:defRPr>
                <a:solidFill>
                  <a:schemeClr val="lt1"/>
                </a:solidFill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Inter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0" name="Google Shape;180;p26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ilestones">
  <p:cSld name="TITLE_1">
    <p:bg>
      <p:bgPr>
        <a:solidFill>
          <a:schemeClr val="lt1"/>
        </a:solidFill>
      </p:bgPr>
    </p:bg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2" name="Google Shape;182;p27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3" name="Google Shape;183;p27"/>
          <p:cNvSpPr txBox="1"/>
          <p:nvPr>
            <p:ph type="title"/>
          </p:nvPr>
        </p:nvSpPr>
        <p:spPr>
          <a:xfrm>
            <a:off x="452575" y="596800"/>
            <a:ext cx="4418100" cy="13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184" name="Google Shape;184;p27"/>
          <p:cNvSpPr txBox="1"/>
          <p:nvPr>
            <p:ph idx="1" type="subTitle"/>
          </p:nvPr>
        </p:nvSpPr>
        <p:spPr>
          <a:xfrm>
            <a:off x="467825" y="18573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85" name="Google Shape;185;p27"/>
          <p:cNvSpPr txBox="1"/>
          <p:nvPr>
            <p:ph idx="2" type="body"/>
          </p:nvPr>
        </p:nvSpPr>
        <p:spPr>
          <a:xfrm>
            <a:off x="391625" y="22718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86" name="Google Shape;186;p27"/>
          <p:cNvSpPr txBox="1"/>
          <p:nvPr>
            <p:ph idx="3" type="subTitle"/>
          </p:nvPr>
        </p:nvSpPr>
        <p:spPr>
          <a:xfrm>
            <a:off x="3052450" y="18573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87" name="Google Shape;187;p27"/>
          <p:cNvSpPr txBox="1"/>
          <p:nvPr>
            <p:ph idx="4" type="body"/>
          </p:nvPr>
        </p:nvSpPr>
        <p:spPr>
          <a:xfrm>
            <a:off x="2976250" y="22718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88" name="Google Shape;188;p27"/>
          <p:cNvSpPr txBox="1"/>
          <p:nvPr>
            <p:ph idx="5" type="subTitle"/>
          </p:nvPr>
        </p:nvSpPr>
        <p:spPr>
          <a:xfrm>
            <a:off x="5637075" y="18573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89" name="Google Shape;189;p27"/>
          <p:cNvSpPr txBox="1"/>
          <p:nvPr>
            <p:ph idx="6" type="body"/>
          </p:nvPr>
        </p:nvSpPr>
        <p:spPr>
          <a:xfrm>
            <a:off x="5560875" y="22718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90" name="Google Shape;190;p27"/>
          <p:cNvSpPr txBox="1"/>
          <p:nvPr>
            <p:ph idx="7" type="subTitle"/>
          </p:nvPr>
        </p:nvSpPr>
        <p:spPr>
          <a:xfrm>
            <a:off x="467825" y="30751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91" name="Google Shape;191;p27"/>
          <p:cNvSpPr txBox="1"/>
          <p:nvPr>
            <p:ph idx="8" type="body"/>
          </p:nvPr>
        </p:nvSpPr>
        <p:spPr>
          <a:xfrm>
            <a:off x="391625" y="34896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92" name="Google Shape;192;p27"/>
          <p:cNvSpPr txBox="1"/>
          <p:nvPr>
            <p:ph idx="9" type="subTitle"/>
          </p:nvPr>
        </p:nvSpPr>
        <p:spPr>
          <a:xfrm>
            <a:off x="3052450" y="30751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93" name="Google Shape;193;p27"/>
          <p:cNvSpPr txBox="1"/>
          <p:nvPr>
            <p:ph idx="13" type="body"/>
          </p:nvPr>
        </p:nvSpPr>
        <p:spPr>
          <a:xfrm>
            <a:off x="2976250" y="34896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94" name="Google Shape;194;p27"/>
          <p:cNvSpPr txBox="1"/>
          <p:nvPr>
            <p:ph idx="14" type="subTitle"/>
          </p:nvPr>
        </p:nvSpPr>
        <p:spPr>
          <a:xfrm>
            <a:off x="5637075" y="3075100"/>
            <a:ext cx="2151000" cy="772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195" name="Google Shape;195;p27"/>
          <p:cNvSpPr txBox="1"/>
          <p:nvPr>
            <p:ph idx="15" type="body"/>
          </p:nvPr>
        </p:nvSpPr>
        <p:spPr>
          <a:xfrm>
            <a:off x="5560875" y="3489625"/>
            <a:ext cx="21510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196" name="Google Shape;196;p27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197" name="Google Shape;197;p27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8" name="Google Shape;198;p27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eatures / Benefits">
  <p:cSld name="CUSTOM">
    <p:bg>
      <p:bgPr>
        <a:solidFill>
          <a:schemeClr val="lt1"/>
        </a:solidFill>
      </p:bgPr>
    </p:bg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cxnSp>
        <p:nvCxnSpPr>
          <p:cNvPr id="201" name="Google Shape;201;p28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02" name="Google Shape;202;p28"/>
          <p:cNvSpPr txBox="1"/>
          <p:nvPr>
            <p:ph type="title"/>
          </p:nvPr>
        </p:nvSpPr>
        <p:spPr>
          <a:xfrm>
            <a:off x="452575" y="633600"/>
            <a:ext cx="3954600" cy="131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 b="1"/>
            </a:lvl9pPr>
          </a:lstStyle>
          <a:p/>
        </p:txBody>
      </p:sp>
      <p:sp>
        <p:nvSpPr>
          <p:cNvPr id="203" name="Google Shape;203;p28"/>
          <p:cNvSpPr txBox="1"/>
          <p:nvPr>
            <p:ph idx="1" type="body"/>
          </p:nvPr>
        </p:nvSpPr>
        <p:spPr>
          <a:xfrm>
            <a:off x="560525" y="1966775"/>
            <a:ext cx="3212700" cy="208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204" name="Google Shape;204;p28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05" name="Google Shape;205;p28"/>
          <p:cNvSpPr txBox="1"/>
          <p:nvPr>
            <p:ph idx="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accent2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06" name="Google Shape;206;p28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dk1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dk1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Images">
  <p:cSld name="CUSTOM_1">
    <p:bg>
      <p:bgPr>
        <a:solidFill>
          <a:schemeClr val="dk2"/>
        </a:solid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29"/>
          <p:cNvSpPr/>
          <p:nvPr>
            <p:ph idx="2" type="pic"/>
          </p:nvPr>
        </p:nvSpPr>
        <p:spPr>
          <a:xfrm>
            <a:off x="211850" y="203250"/>
            <a:ext cx="4292400" cy="4737000"/>
          </a:xfrm>
          <a:prstGeom prst="roundRect">
            <a:avLst>
              <a:gd fmla="val 3358" name="adj"/>
            </a:avLst>
          </a:prstGeom>
          <a:noFill/>
          <a:ln>
            <a:noFill/>
          </a:ln>
        </p:spPr>
      </p:sp>
      <p:sp>
        <p:nvSpPr>
          <p:cNvPr id="209" name="Google Shape;209;p29"/>
          <p:cNvSpPr/>
          <p:nvPr>
            <p:ph idx="3" type="pic"/>
          </p:nvPr>
        </p:nvSpPr>
        <p:spPr>
          <a:xfrm>
            <a:off x="4639750" y="203250"/>
            <a:ext cx="4292400" cy="4737000"/>
          </a:xfrm>
          <a:prstGeom prst="roundRect">
            <a:avLst>
              <a:gd fmla="val 3358" name="adj"/>
            </a:avLst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e Competition">
  <p:cSld name="CUSTOM_2">
    <p:bg>
      <p:bgPr>
        <a:solidFill>
          <a:schemeClr val="lt1"/>
        </a:solidFill>
      </p:bgPr>
    </p:bg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30"/>
          <p:cNvSpPr/>
          <p:nvPr>
            <p:ph idx="2" type="pic"/>
          </p:nvPr>
        </p:nvSpPr>
        <p:spPr>
          <a:xfrm>
            <a:off x="4014725" y="5573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212" name="Google Shape;212;p30"/>
          <p:cNvSpPr/>
          <p:nvPr>
            <p:ph idx="3" type="pic"/>
          </p:nvPr>
        </p:nvSpPr>
        <p:spPr>
          <a:xfrm>
            <a:off x="5688575" y="5573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213" name="Google Shape;213;p30"/>
          <p:cNvSpPr/>
          <p:nvPr>
            <p:ph idx="4" type="pic"/>
          </p:nvPr>
        </p:nvSpPr>
        <p:spPr>
          <a:xfrm>
            <a:off x="7362425" y="5573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214" name="Google Shape;214;p30"/>
          <p:cNvSpPr/>
          <p:nvPr>
            <p:ph idx="5" type="pic"/>
          </p:nvPr>
        </p:nvSpPr>
        <p:spPr>
          <a:xfrm>
            <a:off x="4014725" y="26444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215" name="Google Shape;215;p30"/>
          <p:cNvSpPr/>
          <p:nvPr>
            <p:ph idx="6" type="pic"/>
          </p:nvPr>
        </p:nvSpPr>
        <p:spPr>
          <a:xfrm>
            <a:off x="5688575" y="26444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sp>
        <p:nvSpPr>
          <p:cNvPr id="216" name="Google Shape;216;p30"/>
          <p:cNvSpPr/>
          <p:nvPr>
            <p:ph idx="7" type="pic"/>
          </p:nvPr>
        </p:nvSpPr>
        <p:spPr>
          <a:xfrm>
            <a:off x="7362425" y="2644475"/>
            <a:ext cx="1374300" cy="1471500"/>
          </a:xfrm>
          <a:prstGeom prst="roundRect">
            <a:avLst>
              <a:gd fmla="val 7582" name="adj"/>
            </a:avLst>
          </a:prstGeom>
          <a:noFill/>
          <a:ln>
            <a:noFill/>
          </a:ln>
        </p:spPr>
      </p:sp>
      <p:cxnSp>
        <p:nvCxnSpPr>
          <p:cNvPr id="217" name="Google Shape;217;p30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18" name="Google Shape;218;p30"/>
          <p:cNvSpPr txBox="1"/>
          <p:nvPr>
            <p:ph type="title"/>
          </p:nvPr>
        </p:nvSpPr>
        <p:spPr>
          <a:xfrm>
            <a:off x="452575" y="596800"/>
            <a:ext cx="3262500" cy="13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200"/>
              <a:buFont typeface="Inter"/>
              <a:buNone/>
              <a:defRPr/>
            </a:lvl1pPr>
            <a:lvl2pPr lvl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2pPr>
            <a:lvl3pPr lvl="2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3pPr>
            <a:lvl4pPr lvl="3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4pPr>
            <a:lvl5pPr lvl="4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5pPr>
            <a:lvl6pPr lvl="5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6pPr>
            <a:lvl7pPr lvl="6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7pPr>
            <a:lvl8pPr lvl="7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8pPr>
            <a:lvl9pPr lvl="8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4800"/>
              <a:buFont typeface="Inter"/>
              <a:buNone/>
              <a:defRPr b="1" sz="4800"/>
            </a:lvl9pPr>
          </a:lstStyle>
          <a:p/>
        </p:txBody>
      </p:sp>
      <p:sp>
        <p:nvSpPr>
          <p:cNvPr id="219" name="Google Shape;219;p30"/>
          <p:cNvSpPr txBox="1"/>
          <p:nvPr>
            <p:ph idx="1" type="subTitle"/>
          </p:nvPr>
        </p:nvSpPr>
        <p:spPr>
          <a:xfrm>
            <a:off x="452575" y="1956400"/>
            <a:ext cx="26160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1pPr>
            <a:lvl2pPr lvl="1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20" name="Google Shape;220;p30"/>
          <p:cNvSpPr txBox="1"/>
          <p:nvPr>
            <p:ph idx="8" type="body"/>
          </p:nvPr>
        </p:nvSpPr>
        <p:spPr>
          <a:xfrm>
            <a:off x="467825" y="2583700"/>
            <a:ext cx="3247200" cy="9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1pPr>
            <a:lvl2pPr indent="-3048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2pPr>
            <a:lvl3pPr indent="-3048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3pPr>
            <a:lvl4pPr indent="-3048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4pPr>
            <a:lvl5pPr indent="-3048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5pPr>
            <a:lvl6pPr indent="-3048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6pPr>
            <a:lvl7pPr indent="-3048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●"/>
              <a:defRPr/>
            </a:lvl7pPr>
            <a:lvl8pPr indent="-3048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○"/>
              <a:defRPr/>
            </a:lvl8pPr>
            <a:lvl9pPr indent="-3048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Font typeface="Inter"/>
              <a:buChar char="■"/>
              <a:defRPr/>
            </a:lvl9pPr>
          </a:lstStyle>
          <a:p/>
        </p:txBody>
      </p:sp>
      <p:sp>
        <p:nvSpPr>
          <p:cNvPr id="221" name="Google Shape;221;p30"/>
          <p:cNvSpPr txBox="1"/>
          <p:nvPr>
            <p:ph idx="9" type="subTitle"/>
          </p:nvPr>
        </p:nvSpPr>
        <p:spPr>
          <a:xfrm>
            <a:off x="4014725" y="202887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22" name="Google Shape;222;p30"/>
          <p:cNvSpPr txBox="1"/>
          <p:nvPr>
            <p:ph idx="13" type="subTitle"/>
          </p:nvPr>
        </p:nvSpPr>
        <p:spPr>
          <a:xfrm>
            <a:off x="5688575" y="202887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23" name="Google Shape;223;p30"/>
          <p:cNvSpPr txBox="1"/>
          <p:nvPr>
            <p:ph idx="14" type="subTitle"/>
          </p:nvPr>
        </p:nvSpPr>
        <p:spPr>
          <a:xfrm>
            <a:off x="7362425" y="202887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24" name="Google Shape;224;p30"/>
          <p:cNvSpPr txBox="1"/>
          <p:nvPr>
            <p:ph idx="15" type="subTitle"/>
          </p:nvPr>
        </p:nvSpPr>
        <p:spPr>
          <a:xfrm>
            <a:off x="4014725" y="406772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25" name="Google Shape;225;p30"/>
          <p:cNvSpPr txBox="1"/>
          <p:nvPr>
            <p:ph idx="16" type="subTitle"/>
          </p:nvPr>
        </p:nvSpPr>
        <p:spPr>
          <a:xfrm>
            <a:off x="5688575" y="406772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26" name="Google Shape;226;p30"/>
          <p:cNvSpPr txBox="1"/>
          <p:nvPr>
            <p:ph idx="17" type="subTitle"/>
          </p:nvPr>
        </p:nvSpPr>
        <p:spPr>
          <a:xfrm>
            <a:off x="7362425" y="4067725"/>
            <a:ext cx="13743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"/>
              <a:buFont typeface="Inter SemiBold"/>
              <a:buNone/>
              <a:defRPr sz="1200"/>
            </a:lvl1pPr>
            <a:lvl2pPr lvl="1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2pPr>
            <a:lvl3pPr lvl="2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3pPr>
            <a:lvl4pPr lvl="3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4pPr>
            <a:lvl5pPr lvl="4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5pPr>
            <a:lvl6pPr lvl="5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6pPr>
            <a:lvl7pPr lvl="6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7pPr>
            <a:lvl8pPr lvl="7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8pPr>
            <a:lvl9pPr lvl="8" algn="ctr">
              <a:spcBef>
                <a:spcPts val="0"/>
              </a:spcBef>
              <a:spcAft>
                <a:spcPts val="0"/>
              </a:spcAft>
              <a:buSzPts val="1600"/>
              <a:buFont typeface="Inter SemiBold"/>
              <a:buNone/>
              <a:defRPr sz="1600"/>
            </a:lvl9pPr>
          </a:lstStyle>
          <a:p/>
        </p:txBody>
      </p:sp>
      <p:sp>
        <p:nvSpPr>
          <p:cNvPr id="227" name="Google Shape;227;p30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1pPr>
            <a:lvl2pPr lvl="1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2pPr>
            <a:lvl3pPr lvl="2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3pPr>
            <a:lvl4pPr lvl="3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4pPr>
            <a:lvl5pPr lvl="4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5pPr>
            <a:lvl6pPr lvl="5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6pPr>
            <a:lvl7pPr lvl="6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7pPr>
            <a:lvl8pPr lvl="7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8pPr>
            <a:lvl9pPr lvl="8" rtl="0" algn="ctr">
              <a:buNone/>
              <a:defRPr sz="800">
                <a:solidFill>
                  <a:schemeClr val="dk1"/>
                </a:solidFill>
                <a:latin typeface="Inter Light"/>
                <a:ea typeface="Inter Light"/>
                <a:cs typeface="Inter Light"/>
                <a:sym typeface="Inter Ligh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allery">
  <p:cSld name="CUSTOM_1_1">
    <p:bg>
      <p:bgPr>
        <a:solidFill>
          <a:schemeClr val="dk2"/>
        </a:solidFill>
      </p:bgPr>
    </p:bg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31"/>
          <p:cNvSpPr/>
          <p:nvPr>
            <p:ph idx="2" type="pic"/>
          </p:nvPr>
        </p:nvSpPr>
        <p:spPr>
          <a:xfrm>
            <a:off x="228625" y="59262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30" name="Google Shape;230;p31"/>
          <p:cNvSpPr/>
          <p:nvPr>
            <p:ph idx="3" type="pic"/>
          </p:nvPr>
        </p:nvSpPr>
        <p:spPr>
          <a:xfrm>
            <a:off x="3931925" y="59262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31" name="Google Shape;231;p31"/>
          <p:cNvSpPr/>
          <p:nvPr>
            <p:ph idx="4" type="pic"/>
          </p:nvPr>
        </p:nvSpPr>
        <p:spPr>
          <a:xfrm>
            <a:off x="7635600" y="592625"/>
            <a:ext cx="11352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32" name="Google Shape;232;p31"/>
          <p:cNvSpPr/>
          <p:nvPr>
            <p:ph idx="5" type="pic"/>
          </p:nvPr>
        </p:nvSpPr>
        <p:spPr>
          <a:xfrm>
            <a:off x="2575300" y="59322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33" name="Google Shape;233;p31"/>
          <p:cNvSpPr/>
          <p:nvPr>
            <p:ph idx="6" type="pic"/>
          </p:nvPr>
        </p:nvSpPr>
        <p:spPr>
          <a:xfrm>
            <a:off x="6278800" y="59322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34" name="Google Shape;234;p31"/>
          <p:cNvSpPr/>
          <p:nvPr>
            <p:ph idx="7" type="pic"/>
          </p:nvPr>
        </p:nvSpPr>
        <p:spPr>
          <a:xfrm>
            <a:off x="228613" y="1964250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35" name="Google Shape;235;p31"/>
          <p:cNvSpPr/>
          <p:nvPr>
            <p:ph idx="8" type="pic"/>
          </p:nvPr>
        </p:nvSpPr>
        <p:spPr>
          <a:xfrm>
            <a:off x="1545425" y="1963950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36" name="Google Shape;236;p31"/>
          <p:cNvSpPr/>
          <p:nvPr>
            <p:ph idx="9" type="pic"/>
          </p:nvPr>
        </p:nvSpPr>
        <p:spPr>
          <a:xfrm>
            <a:off x="3932063" y="1963950"/>
            <a:ext cx="11352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37" name="Google Shape;237;p31"/>
          <p:cNvSpPr/>
          <p:nvPr>
            <p:ph idx="13" type="pic"/>
          </p:nvPr>
        </p:nvSpPr>
        <p:spPr>
          <a:xfrm>
            <a:off x="5248888" y="1963950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38" name="Google Shape;238;p31"/>
          <p:cNvSpPr/>
          <p:nvPr>
            <p:ph idx="14" type="pic"/>
          </p:nvPr>
        </p:nvSpPr>
        <p:spPr>
          <a:xfrm>
            <a:off x="7555713" y="1964250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39" name="Google Shape;239;p31"/>
          <p:cNvSpPr/>
          <p:nvPr>
            <p:ph idx="15" type="pic"/>
          </p:nvPr>
        </p:nvSpPr>
        <p:spPr>
          <a:xfrm>
            <a:off x="228625" y="333527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40" name="Google Shape;240;p31"/>
          <p:cNvSpPr/>
          <p:nvPr>
            <p:ph idx="16" type="pic"/>
          </p:nvPr>
        </p:nvSpPr>
        <p:spPr>
          <a:xfrm>
            <a:off x="3931925" y="3335275"/>
            <a:ext cx="22050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41" name="Google Shape;241;p31"/>
          <p:cNvSpPr/>
          <p:nvPr>
            <p:ph idx="17" type="pic"/>
          </p:nvPr>
        </p:nvSpPr>
        <p:spPr>
          <a:xfrm>
            <a:off x="7635600" y="3335275"/>
            <a:ext cx="1135200" cy="1215600"/>
          </a:xfrm>
          <a:prstGeom prst="roundRect">
            <a:avLst>
              <a:gd fmla="val 3655" name="adj"/>
            </a:avLst>
          </a:prstGeom>
          <a:noFill/>
          <a:ln>
            <a:noFill/>
          </a:ln>
        </p:spPr>
      </p:sp>
      <p:sp>
        <p:nvSpPr>
          <p:cNvPr id="242" name="Google Shape;242;p31"/>
          <p:cNvSpPr/>
          <p:nvPr>
            <p:ph idx="18" type="pic"/>
          </p:nvPr>
        </p:nvSpPr>
        <p:spPr>
          <a:xfrm>
            <a:off x="2575300" y="333587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43" name="Google Shape;243;p31"/>
          <p:cNvSpPr/>
          <p:nvPr>
            <p:ph idx="19" type="pic"/>
          </p:nvPr>
        </p:nvSpPr>
        <p:spPr>
          <a:xfrm>
            <a:off x="6278800" y="3335875"/>
            <a:ext cx="1215000" cy="1215000"/>
          </a:xfrm>
          <a:prstGeom prst="ellipse">
            <a:avLst/>
          </a:prstGeom>
          <a:noFill/>
          <a:ln>
            <a:noFill/>
          </a:ln>
        </p:spPr>
      </p:sp>
      <p:sp>
        <p:nvSpPr>
          <p:cNvPr id="244" name="Google Shape;244;p31"/>
          <p:cNvSpPr txBox="1"/>
          <p:nvPr/>
        </p:nvSpPr>
        <p:spPr>
          <a:xfrm>
            <a:off x="420872" y="203200"/>
            <a:ext cx="42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800">
                <a:solidFill>
                  <a:schemeClr val="lt2"/>
                </a:solidFill>
                <a:latin typeface="Inter Light"/>
                <a:ea typeface="Inter Light"/>
                <a:cs typeface="Inter Light"/>
                <a:sym typeface="Inter Light"/>
              </a:rPr>
              <a:t>‹#›</a:t>
            </a:fld>
            <a:endParaRPr sz="800">
              <a:solidFill>
                <a:schemeClr val="lt2"/>
              </a:solidFill>
              <a:latin typeface="Inter Light"/>
              <a:ea typeface="Inter Light"/>
              <a:cs typeface="Inter Light"/>
              <a:sym typeface="Inter Light"/>
            </a:endParaRPr>
          </a:p>
        </p:txBody>
      </p:sp>
      <p:cxnSp>
        <p:nvCxnSpPr>
          <p:cNvPr id="245" name="Google Shape;245;p31"/>
          <p:cNvCxnSpPr/>
          <p:nvPr/>
        </p:nvCxnSpPr>
        <p:spPr>
          <a:xfrm rot="10800000">
            <a:off x="560525" y="279400"/>
            <a:ext cx="149400" cy="0"/>
          </a:xfrm>
          <a:prstGeom prst="straightConnector1">
            <a:avLst/>
          </a:prstGeom>
          <a:noFill/>
          <a:ln cap="flat" cmpd="sng" w="9525">
            <a:solidFill>
              <a:schemeClr val="lt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46" name="Google Shape;246;p31"/>
          <p:cNvSpPr/>
          <p:nvPr/>
        </p:nvSpPr>
        <p:spPr>
          <a:xfrm>
            <a:off x="603475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Confidential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sp>
        <p:nvSpPr>
          <p:cNvPr id="247" name="Google Shape;247;p31"/>
          <p:cNvSpPr/>
          <p:nvPr/>
        </p:nvSpPr>
        <p:spPr>
          <a:xfrm>
            <a:off x="1644650" y="4749800"/>
            <a:ext cx="768000" cy="190500"/>
          </a:xfrm>
          <a:prstGeom prst="roundRect">
            <a:avLst>
              <a:gd fmla="val 50000" name="adj"/>
            </a:avLst>
          </a:prstGeom>
          <a:noFill/>
          <a:ln cap="flat" cmpd="sng" w="952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700">
                <a:solidFill>
                  <a:schemeClr val="lt2"/>
                </a:solidFill>
                <a:latin typeface="Inter"/>
                <a:ea typeface="Inter"/>
                <a:cs typeface="Inter"/>
                <a:sym typeface="Inter"/>
              </a:rPr>
              <a:t>Copyright ©</a:t>
            </a:r>
            <a:endParaRPr sz="700">
              <a:solidFill>
                <a:schemeClr val="lt2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>
  <p:cSld name="TITLE_4"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250" name="Google Shape;250;p3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251" name="Google Shape;251;p3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>
  <p:cSld name="SECTION_HEADER_1">
    <p:spTree>
      <p:nvGrpSpPr>
        <p:cNvPr id="252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254" name="Google Shape;254;p3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>
  <p:cSld name="TITLE_AND_BODY_1">
    <p:spTree>
      <p:nvGrpSpPr>
        <p:cNvPr id="255" name="Shape 2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" name="Google Shape;256;p3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57" name="Google Shape;257;p3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58" name="Google Shape;258;p3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>
  <p:cSld name="TITLE_AND_TWO_COLUMNS_1"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61" name="Google Shape;261;p3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62" name="Google Shape;262;p3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63" name="Google Shape;263;p3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>
  <p:cSld name="TITLE_ONLY_1"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66" name="Google Shape;266;p3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_1"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269" name="Google Shape;269;p3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0" name="Google Shape;270;p3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_1"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273" name="Google Shape;273;p3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_1_1"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p3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6" name="Google Shape;276;p3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77" name="Google Shape;277;p3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278" name="Google Shape;278;p3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79" name="Google Shape;279;p3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_1"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spcBef>
                <a:spcPts val="0"/>
              </a:spcBef>
              <a:spcAft>
                <a:spcPts val="0"/>
              </a:spcAft>
              <a:buSzPts val="1200"/>
              <a:buNone/>
              <a:defRPr/>
            </a:lvl1pPr>
          </a:lstStyle>
          <a:p/>
        </p:txBody>
      </p:sp>
      <p:sp>
        <p:nvSpPr>
          <p:cNvPr id="282" name="Google Shape;282;p4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_1"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p4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85" name="Google Shape;285;p4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 algn="ctr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 algn="ctr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 algn="ctr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286" name="Google Shape;286;p4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_1">
  <p:cSld name="BLANK_1"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Agenda">
  <p:cSld name="CUSTOM_7_1"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43"/>
          <p:cNvSpPr txBox="1"/>
          <p:nvPr>
            <p:ph type="title"/>
          </p:nvPr>
        </p:nvSpPr>
        <p:spPr>
          <a:xfrm>
            <a:off x="677325" y="1832775"/>
            <a:ext cx="3217200" cy="148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291" name="Google Shape;291;p4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2" name="Google Shape;292;p43"/>
          <p:cNvSpPr txBox="1"/>
          <p:nvPr>
            <p:ph idx="1" type="subTitle"/>
          </p:nvPr>
        </p:nvSpPr>
        <p:spPr>
          <a:xfrm>
            <a:off x="4406650" y="39375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93" name="Google Shape;293;p43"/>
          <p:cNvSpPr txBox="1"/>
          <p:nvPr>
            <p:ph idx="2" type="subTitle"/>
          </p:nvPr>
        </p:nvSpPr>
        <p:spPr>
          <a:xfrm>
            <a:off x="4406650" y="115170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94" name="Google Shape;294;p43"/>
          <p:cNvSpPr txBox="1"/>
          <p:nvPr>
            <p:ph idx="3" type="subTitle"/>
          </p:nvPr>
        </p:nvSpPr>
        <p:spPr>
          <a:xfrm>
            <a:off x="4406650" y="342557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95" name="Google Shape;295;p43"/>
          <p:cNvSpPr txBox="1"/>
          <p:nvPr>
            <p:ph idx="4" type="subTitle"/>
          </p:nvPr>
        </p:nvSpPr>
        <p:spPr>
          <a:xfrm>
            <a:off x="4406650" y="1909660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96" name="Google Shape;296;p43"/>
          <p:cNvSpPr txBox="1"/>
          <p:nvPr>
            <p:ph idx="5" type="subTitle"/>
          </p:nvPr>
        </p:nvSpPr>
        <p:spPr>
          <a:xfrm>
            <a:off x="4406650" y="418352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297" name="Google Shape;297;p43"/>
          <p:cNvSpPr txBox="1"/>
          <p:nvPr>
            <p:ph idx="6" type="subTitle"/>
          </p:nvPr>
        </p:nvSpPr>
        <p:spPr>
          <a:xfrm>
            <a:off x="4406650" y="2667615"/>
            <a:ext cx="44097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, body and image">
  <p:cSld name="CUSTOM_8_1"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00" name="Google Shape;300;p44"/>
          <p:cNvSpPr txBox="1"/>
          <p:nvPr>
            <p:ph idx="1" type="body"/>
          </p:nvPr>
        </p:nvSpPr>
        <p:spPr>
          <a:xfrm>
            <a:off x="311700" y="1152475"/>
            <a:ext cx="447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01" name="Google Shape;301;p44"/>
          <p:cNvSpPr/>
          <p:nvPr>
            <p:ph idx="2" type="pic"/>
          </p:nvPr>
        </p:nvSpPr>
        <p:spPr>
          <a:xfrm>
            <a:off x="4992024" y="1152775"/>
            <a:ext cx="3840300" cy="3416400"/>
          </a:xfrm>
          <a:prstGeom prst="rect">
            <a:avLst/>
          </a:prstGeom>
          <a:noFill/>
          <a:ln>
            <a:noFill/>
          </a:ln>
        </p:spPr>
      </p:sp>
      <p:sp>
        <p:nvSpPr>
          <p:cNvPr id="302" name="Google Shape;302;p4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big ideas">
  <p:cSld name="CUSTOM_1_2">
    <p:spTree>
      <p:nvGrpSpPr>
        <p:cNvPr id="303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4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05" name="Google Shape;305;p45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06" name="Google Shape;306;p45"/>
          <p:cNvSpPr txBox="1"/>
          <p:nvPr>
            <p:ph idx="1" type="body"/>
          </p:nvPr>
        </p:nvSpPr>
        <p:spPr>
          <a:xfrm>
            <a:off x="48315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07" name="Google Shape;307;p45"/>
          <p:cNvSpPr txBox="1"/>
          <p:nvPr>
            <p:ph idx="2" type="body"/>
          </p:nvPr>
        </p:nvSpPr>
        <p:spPr>
          <a:xfrm>
            <a:off x="5048000" y="2237788"/>
            <a:ext cx="36198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08" name="Google Shape;308;p45"/>
          <p:cNvSpPr txBox="1"/>
          <p:nvPr>
            <p:ph idx="3" type="subTitle"/>
          </p:nvPr>
        </p:nvSpPr>
        <p:spPr>
          <a:xfrm>
            <a:off x="48315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09" name="Google Shape;309;p45"/>
          <p:cNvSpPr txBox="1"/>
          <p:nvPr>
            <p:ph idx="4" type="subTitle"/>
          </p:nvPr>
        </p:nvSpPr>
        <p:spPr>
          <a:xfrm>
            <a:off x="5048000" y="1336161"/>
            <a:ext cx="3619800" cy="54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big ideas">
  <p:cSld name="CUSTOM_2_2">
    <p:spTree>
      <p:nvGrpSpPr>
        <p:cNvPr id="310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p4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2" name="Google Shape;312;p46"/>
          <p:cNvSpPr txBox="1"/>
          <p:nvPr>
            <p:ph idx="1" type="body"/>
          </p:nvPr>
        </p:nvSpPr>
        <p:spPr>
          <a:xfrm>
            <a:off x="4831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13" name="Google Shape;313;p46"/>
          <p:cNvSpPr txBox="1"/>
          <p:nvPr>
            <p:ph idx="2" type="body"/>
          </p:nvPr>
        </p:nvSpPr>
        <p:spPr>
          <a:xfrm>
            <a:off x="334772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14" name="Google Shape;314;p46"/>
          <p:cNvSpPr txBox="1"/>
          <p:nvPr>
            <p:ph idx="3" type="body"/>
          </p:nvPr>
        </p:nvSpPr>
        <p:spPr>
          <a:xfrm>
            <a:off x="6212275" y="2417500"/>
            <a:ext cx="2455500" cy="237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15" name="Google Shape;315;p46"/>
          <p:cNvSpPr txBox="1"/>
          <p:nvPr>
            <p:ph type="title"/>
          </p:nvPr>
        </p:nvSpPr>
        <p:spPr>
          <a:xfrm>
            <a:off x="483175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16" name="Google Shape;316;p46"/>
          <p:cNvSpPr txBox="1"/>
          <p:nvPr>
            <p:ph idx="4" type="subTitle"/>
          </p:nvPr>
        </p:nvSpPr>
        <p:spPr>
          <a:xfrm>
            <a:off x="4831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17" name="Google Shape;317;p46"/>
          <p:cNvSpPr txBox="1"/>
          <p:nvPr>
            <p:ph idx="5" type="subTitle"/>
          </p:nvPr>
        </p:nvSpPr>
        <p:spPr>
          <a:xfrm>
            <a:off x="334772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18" name="Google Shape;318;p46"/>
          <p:cNvSpPr txBox="1"/>
          <p:nvPr>
            <p:ph idx="6" type="subTitle"/>
          </p:nvPr>
        </p:nvSpPr>
        <p:spPr>
          <a:xfrm>
            <a:off x="6212275" y="1336150"/>
            <a:ext cx="2455500" cy="77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Four big ideas">
  <p:cSld name="CUSTOM_3_1">
    <p:spTree>
      <p:nvGrpSpPr>
        <p:cNvPr id="319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4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21" name="Google Shape;321;p47"/>
          <p:cNvSpPr txBox="1"/>
          <p:nvPr>
            <p:ph idx="1" type="body"/>
          </p:nvPr>
        </p:nvSpPr>
        <p:spPr>
          <a:xfrm>
            <a:off x="366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2" name="Google Shape;322;p47"/>
          <p:cNvSpPr txBox="1"/>
          <p:nvPr>
            <p:ph idx="2" type="body"/>
          </p:nvPr>
        </p:nvSpPr>
        <p:spPr>
          <a:xfrm>
            <a:off x="4938725" y="1759093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3" name="Google Shape;323;p47"/>
          <p:cNvSpPr txBox="1"/>
          <p:nvPr>
            <p:ph idx="3" type="body"/>
          </p:nvPr>
        </p:nvSpPr>
        <p:spPr>
          <a:xfrm>
            <a:off x="366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4" name="Google Shape;324;p47"/>
          <p:cNvSpPr txBox="1"/>
          <p:nvPr>
            <p:ph idx="4" type="body"/>
          </p:nvPr>
        </p:nvSpPr>
        <p:spPr>
          <a:xfrm>
            <a:off x="4938750" y="3648575"/>
            <a:ext cx="3838500" cy="113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25" name="Google Shape;325;p47"/>
          <p:cNvSpPr txBox="1"/>
          <p:nvPr>
            <p:ph type="title"/>
          </p:nvPr>
        </p:nvSpPr>
        <p:spPr>
          <a:xfrm>
            <a:off x="366750" y="450025"/>
            <a:ext cx="8184600" cy="758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/>
        </p:txBody>
      </p:sp>
      <p:sp>
        <p:nvSpPr>
          <p:cNvPr id="326" name="Google Shape;326;p47"/>
          <p:cNvSpPr txBox="1"/>
          <p:nvPr>
            <p:ph idx="5" type="subTitle"/>
          </p:nvPr>
        </p:nvSpPr>
        <p:spPr>
          <a:xfrm>
            <a:off x="366763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27" name="Google Shape;327;p47"/>
          <p:cNvSpPr txBox="1"/>
          <p:nvPr>
            <p:ph idx="6" type="subTitle"/>
          </p:nvPr>
        </p:nvSpPr>
        <p:spPr>
          <a:xfrm>
            <a:off x="4938738" y="1277907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28" name="Google Shape;328;p47"/>
          <p:cNvSpPr txBox="1"/>
          <p:nvPr>
            <p:ph idx="7" type="subTitle"/>
          </p:nvPr>
        </p:nvSpPr>
        <p:spPr>
          <a:xfrm>
            <a:off x="4938761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  <p:sp>
        <p:nvSpPr>
          <p:cNvPr id="329" name="Google Shape;329;p47"/>
          <p:cNvSpPr txBox="1"/>
          <p:nvPr>
            <p:ph idx="8" type="subTitle"/>
          </p:nvPr>
        </p:nvSpPr>
        <p:spPr>
          <a:xfrm>
            <a:off x="366750" y="3167363"/>
            <a:ext cx="3838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 sz="2000"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image">
  <p:cSld name="TITLE_ONLY_1_1">
    <p:spTree>
      <p:nvGrpSpPr>
        <p:cNvPr id="330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p4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32" name="Google Shape;332;p4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3" name="Google Shape;333;p48"/>
          <p:cNvSpPr/>
          <p:nvPr>
            <p:ph idx="2" type="pic"/>
          </p:nvPr>
        </p:nvSpPr>
        <p:spPr>
          <a:xfrm>
            <a:off x="311700" y="1170425"/>
            <a:ext cx="8520600" cy="34929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storyboards">
  <p:cSld name="CUSTOM_4_1">
    <p:spTree>
      <p:nvGrpSpPr>
        <p:cNvPr id="334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Google Shape;335;p49"/>
          <p:cNvSpPr txBox="1"/>
          <p:nvPr>
            <p:ph idx="1" type="body"/>
          </p:nvPr>
        </p:nvSpPr>
        <p:spPr>
          <a:xfrm>
            <a:off x="311700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36" name="Google Shape;336;p49"/>
          <p:cNvSpPr/>
          <p:nvPr>
            <p:ph idx="2" type="pic"/>
          </p:nvPr>
        </p:nvSpPr>
        <p:spPr>
          <a:xfrm>
            <a:off x="48048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37" name="Google Shape;337;p49"/>
          <p:cNvSpPr/>
          <p:nvPr>
            <p:ph idx="3" type="pic"/>
          </p:nvPr>
        </p:nvSpPr>
        <p:spPr>
          <a:xfrm>
            <a:off x="311725" y="1133300"/>
            <a:ext cx="4027500" cy="2392800"/>
          </a:xfrm>
          <a:prstGeom prst="rect">
            <a:avLst/>
          </a:prstGeom>
          <a:noFill/>
          <a:ln>
            <a:noFill/>
          </a:ln>
        </p:spPr>
      </p:sp>
      <p:sp>
        <p:nvSpPr>
          <p:cNvPr id="338" name="Google Shape;338;p49"/>
          <p:cNvSpPr txBox="1"/>
          <p:nvPr>
            <p:ph idx="4" type="body"/>
          </p:nvPr>
        </p:nvSpPr>
        <p:spPr>
          <a:xfrm>
            <a:off x="4804825" y="4080225"/>
            <a:ext cx="4027500" cy="926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39" name="Google Shape;339;p4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40" name="Google Shape;340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41" name="Google Shape;341;p49"/>
          <p:cNvSpPr txBox="1"/>
          <p:nvPr>
            <p:ph idx="5" type="subTitle"/>
          </p:nvPr>
        </p:nvSpPr>
        <p:spPr>
          <a:xfrm>
            <a:off x="3117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42" name="Google Shape;342;p49"/>
          <p:cNvSpPr txBox="1"/>
          <p:nvPr>
            <p:ph idx="6" type="subTitle"/>
          </p:nvPr>
        </p:nvSpPr>
        <p:spPr>
          <a:xfrm>
            <a:off x="4804825" y="3582900"/>
            <a:ext cx="40275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ree storyboards">
  <p:cSld name="CUSTOM_4_1_1"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p50"/>
          <p:cNvSpPr txBox="1"/>
          <p:nvPr>
            <p:ph idx="1" type="body"/>
          </p:nvPr>
        </p:nvSpPr>
        <p:spPr>
          <a:xfrm>
            <a:off x="31170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45" name="Google Shape;345;p50"/>
          <p:cNvSpPr/>
          <p:nvPr>
            <p:ph idx="2" type="pic"/>
          </p:nvPr>
        </p:nvSpPr>
        <p:spPr>
          <a:xfrm>
            <a:off x="62052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46" name="Google Shape;346;p50"/>
          <p:cNvSpPr/>
          <p:nvPr>
            <p:ph idx="3" type="pic"/>
          </p:nvPr>
        </p:nvSpPr>
        <p:spPr>
          <a:xfrm>
            <a:off x="311725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47" name="Google Shape;347;p50"/>
          <p:cNvSpPr txBox="1"/>
          <p:nvPr>
            <p:ph idx="4" type="body"/>
          </p:nvPr>
        </p:nvSpPr>
        <p:spPr>
          <a:xfrm>
            <a:off x="6205225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48" name="Google Shape;348;p50"/>
          <p:cNvSpPr/>
          <p:nvPr>
            <p:ph idx="5" type="pic"/>
          </p:nvPr>
        </p:nvSpPr>
        <p:spPr>
          <a:xfrm>
            <a:off x="3255250" y="1128325"/>
            <a:ext cx="2627100" cy="2273100"/>
          </a:xfrm>
          <a:prstGeom prst="rect">
            <a:avLst/>
          </a:prstGeom>
          <a:noFill/>
          <a:ln>
            <a:noFill/>
          </a:ln>
        </p:spPr>
      </p:sp>
      <p:sp>
        <p:nvSpPr>
          <p:cNvPr id="349" name="Google Shape;349;p50"/>
          <p:cNvSpPr txBox="1"/>
          <p:nvPr>
            <p:ph idx="6" type="body"/>
          </p:nvPr>
        </p:nvSpPr>
        <p:spPr>
          <a:xfrm>
            <a:off x="3255250" y="3911700"/>
            <a:ext cx="2627100" cy="101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/>
            </a:lvl9pPr>
          </a:lstStyle>
          <a:p/>
        </p:txBody>
      </p:sp>
      <p:sp>
        <p:nvSpPr>
          <p:cNvPr id="350" name="Google Shape;350;p5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51" name="Google Shape;351;p5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52" name="Google Shape;352;p50"/>
          <p:cNvSpPr txBox="1"/>
          <p:nvPr>
            <p:ph idx="7" type="subTitle"/>
          </p:nvPr>
        </p:nvSpPr>
        <p:spPr>
          <a:xfrm>
            <a:off x="3117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53" name="Google Shape;353;p50"/>
          <p:cNvSpPr txBox="1"/>
          <p:nvPr>
            <p:ph idx="8" type="subTitle"/>
          </p:nvPr>
        </p:nvSpPr>
        <p:spPr>
          <a:xfrm>
            <a:off x="6205225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  <p:sp>
        <p:nvSpPr>
          <p:cNvPr id="354" name="Google Shape;354;p50"/>
          <p:cNvSpPr txBox="1"/>
          <p:nvPr>
            <p:ph idx="9" type="subTitle"/>
          </p:nvPr>
        </p:nvSpPr>
        <p:spPr>
          <a:xfrm>
            <a:off x="3255250" y="3430500"/>
            <a:ext cx="2627100" cy="48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only">
  <p:cSld name="CUSTOM_5_1"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51"/>
          <p:cNvSpPr/>
          <p:nvPr>
            <p:ph idx="2" type="pic"/>
          </p:nvPr>
        </p:nvSpPr>
        <p:spPr>
          <a:xfrm>
            <a:off x="311700" y="445025"/>
            <a:ext cx="8520600" cy="4218300"/>
          </a:xfrm>
          <a:prstGeom prst="rect">
            <a:avLst/>
          </a:prstGeom>
          <a:noFill/>
          <a:ln>
            <a:noFill/>
          </a:ln>
        </p:spPr>
      </p:sp>
      <p:sp>
        <p:nvSpPr>
          <p:cNvPr id="357" name="Google Shape;357;p5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Image grid">
  <p:cSld name="CUSTOM_6_1"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5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60" name="Google Shape;360;p52"/>
          <p:cNvSpPr/>
          <p:nvPr>
            <p:ph idx="2" type="pic"/>
          </p:nvPr>
        </p:nvSpPr>
        <p:spPr>
          <a:xfrm>
            <a:off x="338960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61" name="Google Shape;361;p52"/>
          <p:cNvSpPr/>
          <p:nvPr>
            <p:ph idx="3" type="pic"/>
          </p:nvPr>
        </p:nvSpPr>
        <p:spPr>
          <a:xfrm>
            <a:off x="5195935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62" name="Google Shape;362;p52"/>
          <p:cNvSpPr/>
          <p:nvPr>
            <p:ph idx="4" type="pic"/>
          </p:nvPr>
        </p:nvSpPr>
        <p:spPr>
          <a:xfrm>
            <a:off x="7002270" y="118913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63" name="Google Shape;363;p52"/>
          <p:cNvSpPr/>
          <p:nvPr>
            <p:ph idx="5" type="pic"/>
          </p:nvPr>
        </p:nvSpPr>
        <p:spPr>
          <a:xfrm>
            <a:off x="3389588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64" name="Google Shape;364;p52"/>
          <p:cNvSpPr/>
          <p:nvPr>
            <p:ph idx="6" type="pic"/>
          </p:nvPr>
        </p:nvSpPr>
        <p:spPr>
          <a:xfrm>
            <a:off x="5195922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65" name="Google Shape;365;p52"/>
          <p:cNvSpPr/>
          <p:nvPr>
            <p:ph idx="7" type="pic"/>
          </p:nvPr>
        </p:nvSpPr>
        <p:spPr>
          <a:xfrm>
            <a:off x="7002257" y="1804212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66" name="Google Shape;366;p52"/>
          <p:cNvSpPr txBox="1"/>
          <p:nvPr>
            <p:ph type="title"/>
          </p:nvPr>
        </p:nvSpPr>
        <p:spPr>
          <a:xfrm>
            <a:off x="351550" y="445025"/>
            <a:ext cx="2596800" cy="170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sp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200"/>
              <a:buNone/>
              <a:defRPr/>
            </a:lvl9pPr>
          </a:lstStyle>
          <a:p/>
        </p:txBody>
      </p:sp>
      <p:sp>
        <p:nvSpPr>
          <p:cNvPr id="367" name="Google Shape;367;p52"/>
          <p:cNvSpPr/>
          <p:nvPr>
            <p:ph idx="8" type="pic"/>
          </p:nvPr>
        </p:nvSpPr>
        <p:spPr>
          <a:xfrm>
            <a:off x="3389588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68" name="Google Shape;368;p52"/>
          <p:cNvSpPr/>
          <p:nvPr>
            <p:ph idx="9" type="pic"/>
          </p:nvPr>
        </p:nvSpPr>
        <p:spPr>
          <a:xfrm>
            <a:off x="5195922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  <p:sp>
        <p:nvSpPr>
          <p:cNvPr id="369" name="Google Shape;369;p52"/>
          <p:cNvSpPr/>
          <p:nvPr>
            <p:ph idx="13" type="pic"/>
          </p:nvPr>
        </p:nvSpPr>
        <p:spPr>
          <a:xfrm>
            <a:off x="7002257" y="3489487"/>
            <a:ext cx="1643700" cy="1535100"/>
          </a:xfrm>
          <a:prstGeom prst="rect">
            <a:avLst/>
          </a:prstGeom>
          <a:noFill/>
          <a:ln>
            <a:noFill/>
          </a:ln>
        </p:spPr>
      </p:sp>
    </p:spTree>
  </p:cSld>
  <p:clrMapOvr>
    <a:masterClrMapping/>
  </p:clrMapOvr>
  <p:extLst>
    <p:ext uri="{DCECCB84-F9BA-43D5-87BE-67443E8EF086}">
      <p15:sldGuideLst>
        <p15:guide id="1" pos="5564">
          <p15:clr>
            <a:srgbClr val="E46962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40" Type="http://schemas.openxmlformats.org/officeDocument/2006/relationships/theme" Target="../theme/theme3.xml"/><Relationship Id="rId20" Type="http://schemas.openxmlformats.org/officeDocument/2006/relationships/slideLayout" Target="../slideLayouts/slideLayout31.xml"/><Relationship Id="rId22" Type="http://schemas.openxmlformats.org/officeDocument/2006/relationships/slideLayout" Target="../slideLayouts/slideLayout33.xml"/><Relationship Id="rId21" Type="http://schemas.openxmlformats.org/officeDocument/2006/relationships/slideLayout" Target="../slideLayouts/slideLayout32.xml"/><Relationship Id="rId24" Type="http://schemas.openxmlformats.org/officeDocument/2006/relationships/slideLayout" Target="../slideLayouts/slideLayout35.xml"/><Relationship Id="rId23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26" Type="http://schemas.openxmlformats.org/officeDocument/2006/relationships/slideLayout" Target="../slideLayouts/slideLayout37.xml"/><Relationship Id="rId25" Type="http://schemas.openxmlformats.org/officeDocument/2006/relationships/slideLayout" Target="../slideLayouts/slideLayout36.xml"/><Relationship Id="rId28" Type="http://schemas.openxmlformats.org/officeDocument/2006/relationships/slideLayout" Target="../slideLayouts/slideLayout39.xml"/><Relationship Id="rId27" Type="http://schemas.openxmlformats.org/officeDocument/2006/relationships/slideLayout" Target="../slideLayouts/slideLayout38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29" Type="http://schemas.openxmlformats.org/officeDocument/2006/relationships/slideLayout" Target="../slideLayouts/slideLayout40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42.xml"/><Relationship Id="rId30" Type="http://schemas.openxmlformats.org/officeDocument/2006/relationships/slideLayout" Target="../slideLayouts/slideLayout41.xml"/><Relationship Id="rId11" Type="http://schemas.openxmlformats.org/officeDocument/2006/relationships/slideLayout" Target="../slideLayouts/slideLayout22.xml"/><Relationship Id="rId33" Type="http://schemas.openxmlformats.org/officeDocument/2006/relationships/slideLayout" Target="../slideLayouts/slideLayout44.xml"/><Relationship Id="rId10" Type="http://schemas.openxmlformats.org/officeDocument/2006/relationships/slideLayout" Target="../slideLayouts/slideLayout21.xml"/><Relationship Id="rId32" Type="http://schemas.openxmlformats.org/officeDocument/2006/relationships/slideLayout" Target="../slideLayouts/slideLayout43.xml"/><Relationship Id="rId13" Type="http://schemas.openxmlformats.org/officeDocument/2006/relationships/slideLayout" Target="../slideLayouts/slideLayout24.xml"/><Relationship Id="rId35" Type="http://schemas.openxmlformats.org/officeDocument/2006/relationships/slideLayout" Target="../slideLayouts/slideLayout46.xml"/><Relationship Id="rId12" Type="http://schemas.openxmlformats.org/officeDocument/2006/relationships/slideLayout" Target="../slideLayouts/slideLayout23.xml"/><Relationship Id="rId34" Type="http://schemas.openxmlformats.org/officeDocument/2006/relationships/slideLayout" Target="../slideLayouts/slideLayout45.xml"/><Relationship Id="rId15" Type="http://schemas.openxmlformats.org/officeDocument/2006/relationships/slideLayout" Target="../slideLayouts/slideLayout26.xml"/><Relationship Id="rId37" Type="http://schemas.openxmlformats.org/officeDocument/2006/relationships/slideLayout" Target="../slideLayouts/slideLayout48.xml"/><Relationship Id="rId14" Type="http://schemas.openxmlformats.org/officeDocument/2006/relationships/slideLayout" Target="../slideLayouts/slideLayout25.xml"/><Relationship Id="rId36" Type="http://schemas.openxmlformats.org/officeDocument/2006/relationships/slideLayout" Target="../slideLayouts/slideLayout47.xml"/><Relationship Id="rId17" Type="http://schemas.openxmlformats.org/officeDocument/2006/relationships/slideLayout" Target="../slideLayouts/slideLayout28.xml"/><Relationship Id="rId39" Type="http://schemas.openxmlformats.org/officeDocument/2006/relationships/slideLayout" Target="../slideLayouts/slideLayout50.xml"/><Relationship Id="rId16" Type="http://schemas.openxmlformats.org/officeDocument/2006/relationships/slideLayout" Target="../slideLayouts/slideLayout27.xml"/><Relationship Id="rId38" Type="http://schemas.openxmlformats.org/officeDocument/2006/relationships/slideLayout" Target="../slideLayouts/slideLayout49.xml"/><Relationship Id="rId19" Type="http://schemas.openxmlformats.org/officeDocument/2006/relationships/slideLayout" Target="../slideLayouts/slideLayout30.xml"/><Relationship Id="rId18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52" name="Google Shape;52;p13"/>
          <p:cNvSpPr txBox="1"/>
          <p:nvPr>
            <p:ph type="title"/>
          </p:nvPr>
        </p:nvSpPr>
        <p:spPr>
          <a:xfrm>
            <a:off x="308925" y="278025"/>
            <a:ext cx="4448400" cy="29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b="1"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Font typeface="Inter"/>
              <a:buNone/>
              <a:defRPr sz="4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" type="body"/>
          </p:nvPr>
        </p:nvSpPr>
        <p:spPr>
          <a:xfrm>
            <a:off x="4613175" y="278025"/>
            <a:ext cx="2965500" cy="2965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●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○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200"/>
              <a:buFont typeface="Inter"/>
              <a:buChar char="■"/>
              <a:defRPr sz="1200">
                <a:solidFill>
                  <a:schemeClr val="dk2"/>
                </a:solidFill>
                <a:latin typeface="Inter"/>
                <a:ea typeface="Inter"/>
                <a:cs typeface="Inter"/>
                <a:sym typeface="Inter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  <p:sldLayoutId id="2147483681" r:id="rId23"/>
    <p:sldLayoutId id="2147483682" r:id="rId24"/>
    <p:sldLayoutId id="2147483683" r:id="rId25"/>
    <p:sldLayoutId id="2147483684" r:id="rId26"/>
    <p:sldLayoutId id="2147483685" r:id="rId27"/>
    <p:sldLayoutId id="2147483686" r:id="rId28"/>
    <p:sldLayoutId id="2147483687" r:id="rId29"/>
    <p:sldLayoutId id="2147483688" r:id="rId30"/>
    <p:sldLayoutId id="2147483689" r:id="rId31"/>
    <p:sldLayoutId id="2147483690" r:id="rId32"/>
    <p:sldLayoutId id="2147483691" r:id="rId33"/>
    <p:sldLayoutId id="2147483692" r:id="rId34"/>
    <p:sldLayoutId id="2147483693" r:id="rId35"/>
    <p:sldLayoutId id="2147483694" r:id="rId36"/>
    <p:sldLayoutId id="2147483695" r:id="rId37"/>
    <p:sldLayoutId id="2147483696" r:id="rId38"/>
    <p:sldLayoutId id="2147483697" r:id="rId39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0.png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3.jpg"/><Relationship Id="rId5" Type="http://schemas.openxmlformats.org/officeDocument/2006/relationships/image" Target="../media/image1.jp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Relationship Id="rId4" Type="http://schemas.openxmlformats.org/officeDocument/2006/relationships/hyperlink" Target="https://getplanta.com/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8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jpg"/><Relationship Id="rId4" Type="http://schemas.openxmlformats.org/officeDocument/2006/relationships/image" Target="../media/image11.jpg"/><Relationship Id="rId5" Type="http://schemas.openxmlformats.org/officeDocument/2006/relationships/image" Target="../media/image7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Relationship Id="rId4" Type="http://schemas.openxmlformats.org/officeDocument/2006/relationships/image" Target="../media/image4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8761D"/>
        </a:solidFill>
      </p:bgPr>
    </p:bg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53"/>
          <p:cNvSpPr txBox="1"/>
          <p:nvPr>
            <p:ph type="title"/>
          </p:nvPr>
        </p:nvSpPr>
        <p:spPr>
          <a:xfrm>
            <a:off x="420875" y="1705500"/>
            <a:ext cx="4539600" cy="173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/>
              <a:t>LeafAlive</a:t>
            </a:r>
            <a:endParaRPr sz="4500"/>
          </a:p>
        </p:txBody>
      </p:sp>
      <p:sp>
        <p:nvSpPr>
          <p:cNvPr id="375" name="Google Shape;375;p53"/>
          <p:cNvSpPr txBox="1"/>
          <p:nvPr>
            <p:ph idx="2" type="title"/>
          </p:nvPr>
        </p:nvSpPr>
        <p:spPr>
          <a:xfrm>
            <a:off x="420875" y="2349830"/>
            <a:ext cx="4036500" cy="158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D9EAD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EAD3"/>
                </a:solidFill>
              </a:rPr>
              <a:t>Turning plant care into companionship</a:t>
            </a:r>
            <a:endParaRPr>
              <a:solidFill>
                <a:srgbClr val="D9EAD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D9EAD3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D9EAD3"/>
                </a:solidFill>
              </a:rPr>
              <a:t>03/01/2026</a:t>
            </a:r>
            <a:endParaRPr>
              <a:solidFill>
                <a:srgbClr val="D9EAD3"/>
              </a:solidFill>
            </a:endParaRPr>
          </a:p>
        </p:txBody>
      </p:sp>
      <p:pic>
        <p:nvPicPr>
          <p:cNvPr id="376" name="Google Shape;376;p53"/>
          <p:cNvPicPr preferRelativeResize="0"/>
          <p:nvPr/>
        </p:nvPicPr>
        <p:blipFill rotWithShape="1">
          <a:blip r:embed="rId3">
            <a:alphaModFix/>
          </a:blip>
          <a:srcRect b="6962" l="0" r="0" t="4455"/>
          <a:stretch/>
        </p:blipFill>
        <p:spPr>
          <a:xfrm>
            <a:off x="5324150" y="232100"/>
            <a:ext cx="3560525" cy="47011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54"/>
          <p:cNvSpPr txBox="1"/>
          <p:nvPr>
            <p:ph idx="1" type="body"/>
          </p:nvPr>
        </p:nvSpPr>
        <p:spPr>
          <a:xfrm>
            <a:off x="452575" y="1381000"/>
            <a:ext cx="4263600" cy="3119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/>
              <a:t>70% of house plants die in Year 1</a:t>
            </a:r>
            <a:r>
              <a:rPr b="1" lang="en" sz="1900"/>
              <a:t>.</a:t>
            </a:r>
            <a:endParaRPr b="1" sz="19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/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9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Font typeface="Inter"/>
              <a:buChar char="●"/>
            </a:pPr>
            <a:r>
              <a:rPr lang="en" sz="1700"/>
              <a:t>Plant care is easily overlooked.</a:t>
            </a:r>
            <a:endParaRPr sz="17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Current IoT devices are reactive, not preventive.</a:t>
            </a:r>
            <a:endParaRPr sz="1700"/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-3365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700"/>
              <a:buChar char="●"/>
            </a:pPr>
            <a:r>
              <a:rPr lang="en" sz="1700"/>
              <a:t>No emotional connection, no lasting care. </a:t>
            </a:r>
            <a:endParaRPr sz="17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7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sp>
        <p:nvSpPr>
          <p:cNvPr id="382" name="Google Shape;382;p54"/>
          <p:cNvSpPr txBox="1"/>
          <p:nvPr>
            <p:ph type="title"/>
          </p:nvPr>
        </p:nvSpPr>
        <p:spPr>
          <a:xfrm>
            <a:off x="452575" y="596800"/>
            <a:ext cx="4263600" cy="6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The Problem</a:t>
            </a:r>
            <a:endParaRPr sz="1800"/>
          </a:p>
        </p:txBody>
      </p:sp>
      <p:sp>
        <p:nvSpPr>
          <p:cNvPr id="383" name="Google Shape;383;p54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84" name="Google Shape;384;p54"/>
          <p:cNvPicPr preferRelativeResize="0"/>
          <p:nvPr/>
        </p:nvPicPr>
        <p:blipFill rotWithShape="1">
          <a:blip r:embed="rId3">
            <a:alphaModFix/>
          </a:blip>
          <a:srcRect b="0" l="5276" r="0" t="0"/>
          <a:stretch/>
        </p:blipFill>
        <p:spPr>
          <a:xfrm>
            <a:off x="5039775" y="203196"/>
            <a:ext cx="3905399" cy="2045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85" name="Google Shape;385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39775" y="2368250"/>
            <a:ext cx="3905401" cy="259878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9" name="Shape 3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Google Shape;390;p55"/>
          <p:cNvSpPr txBox="1"/>
          <p:nvPr>
            <p:ph idx="1" type="body"/>
          </p:nvPr>
        </p:nvSpPr>
        <p:spPr>
          <a:xfrm>
            <a:off x="452575" y="1222600"/>
            <a:ext cx="4906800" cy="327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/>
              <a:t>🌿 Real-time </a:t>
            </a:r>
            <a:r>
              <a:rPr b="1" lang="en" sz="1900"/>
              <a:t>environmental</a:t>
            </a:r>
            <a:r>
              <a:rPr b="1" lang="en" sz="1900"/>
              <a:t> sensing</a:t>
            </a:r>
            <a:endParaRPr b="1"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/>
              <a:t>🤖</a:t>
            </a:r>
            <a:r>
              <a:rPr b="1" lang="en" sz="1900"/>
              <a:t> AI-powered plant persona</a:t>
            </a:r>
            <a:endParaRPr b="1" sz="1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/>
              <a:t>💬</a:t>
            </a:r>
            <a:r>
              <a:rPr b="1" lang="en" sz="1900"/>
              <a:t> Proactive </a:t>
            </a:r>
            <a:r>
              <a:rPr b="1" lang="en" sz="1900"/>
              <a:t>human-plant interaction</a:t>
            </a:r>
            <a:endParaRPr b="1" sz="1900"/>
          </a:p>
        </p:txBody>
      </p:sp>
      <p:sp>
        <p:nvSpPr>
          <p:cNvPr id="391" name="Google Shape;391;p55"/>
          <p:cNvSpPr txBox="1"/>
          <p:nvPr>
            <p:ph type="title"/>
          </p:nvPr>
        </p:nvSpPr>
        <p:spPr>
          <a:xfrm>
            <a:off x="452575" y="596800"/>
            <a:ext cx="4263600" cy="625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Our Solution</a:t>
            </a:r>
            <a:endParaRPr sz="1800"/>
          </a:p>
        </p:txBody>
      </p:sp>
      <p:sp>
        <p:nvSpPr>
          <p:cNvPr id="392" name="Google Shape;392;p55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93" name="Google Shape;393;p55" title="Gemini_Generated_Image_y615n3y615n3y615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7600" y="2571750"/>
            <a:ext cx="5115648" cy="2395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94" name="Google Shape;394;p55"/>
          <p:cNvPicPr preferRelativeResize="0"/>
          <p:nvPr/>
        </p:nvPicPr>
        <p:blipFill rotWithShape="1">
          <a:blip r:embed="rId4">
            <a:alphaModFix/>
          </a:blip>
          <a:srcRect b="228" l="0" r="0" t="219"/>
          <a:stretch/>
        </p:blipFill>
        <p:spPr>
          <a:xfrm>
            <a:off x="5551175" y="489450"/>
            <a:ext cx="3249700" cy="433472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95" name="Google Shape;395;p55"/>
          <p:cNvCxnSpPr>
            <a:endCxn id="396" idx="3"/>
          </p:cNvCxnSpPr>
          <p:nvPr/>
        </p:nvCxnSpPr>
        <p:spPr>
          <a:xfrm rot="10800000">
            <a:off x="5359300" y="2462822"/>
            <a:ext cx="1744500" cy="1336200"/>
          </a:xfrm>
          <a:prstGeom prst="curvedConnector3">
            <a:avLst>
              <a:gd fmla="val 50000" name="adj1"/>
            </a:avLst>
          </a:pr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cxnSp>
        <p:nvCxnSpPr>
          <p:cNvPr id="397" name="Google Shape;397;p55"/>
          <p:cNvCxnSpPr>
            <a:stCxn id="396" idx="1"/>
            <a:endCxn id="393" idx="0"/>
          </p:cNvCxnSpPr>
          <p:nvPr/>
        </p:nvCxnSpPr>
        <p:spPr>
          <a:xfrm flipH="1">
            <a:off x="2905375" y="2462822"/>
            <a:ext cx="1901100" cy="108900"/>
          </a:xfrm>
          <a:prstGeom prst="curvedConnector2">
            <a:avLst/>
          </a:prstGeom>
          <a:noFill/>
          <a:ln cap="flat" cmpd="sng" w="19050">
            <a:solidFill>
              <a:schemeClr val="dk2"/>
            </a:solidFill>
            <a:prstDash val="dash"/>
            <a:round/>
            <a:headEnd len="med" w="med" type="none"/>
            <a:tailEnd len="med" w="med" type="triangle"/>
          </a:ln>
        </p:spPr>
      </p:cxnSp>
      <p:pic>
        <p:nvPicPr>
          <p:cNvPr descr=", AI generated" id="396" name="Google Shape;396;p5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06475" y="2206793"/>
            <a:ext cx="552825" cy="5120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5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3" name="Google Shape;403;p56"/>
          <p:cNvSpPr txBox="1"/>
          <p:nvPr>
            <p:ph type="title"/>
          </p:nvPr>
        </p:nvSpPr>
        <p:spPr>
          <a:xfrm>
            <a:off x="452575" y="596800"/>
            <a:ext cx="4587300" cy="137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400"/>
              <a:t>Shifting from Chore to Relationship </a:t>
            </a:r>
            <a:endParaRPr sz="3400"/>
          </a:p>
        </p:txBody>
      </p:sp>
      <p:sp>
        <p:nvSpPr>
          <p:cNvPr id="404" name="Google Shape;404;p56"/>
          <p:cNvSpPr txBox="1"/>
          <p:nvPr>
            <p:ph idx="1" type="body"/>
          </p:nvPr>
        </p:nvSpPr>
        <p:spPr>
          <a:xfrm>
            <a:off x="452575" y="1613200"/>
            <a:ext cx="3904800" cy="251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600"/>
              <a:t>Existing technology reduces plants to </a:t>
            </a:r>
            <a:r>
              <a:rPr b="1" lang="en" sz="1600"/>
              <a:t>notifications</a:t>
            </a:r>
            <a:r>
              <a:rPr lang="en" sz="1600"/>
              <a:t> and </a:t>
            </a:r>
            <a:r>
              <a:rPr b="1" lang="en" sz="1600"/>
              <a:t>dashboards</a:t>
            </a:r>
            <a:r>
              <a:rPr lang="en" sz="1600"/>
              <a:t>. </a:t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600"/>
              <a:t>LeafAlive uses human–AI interaction to cultivate human–plant companionship. We do more than keep plants alive; we support user well-being through the act of nurturing.</a:t>
            </a:r>
            <a:endParaRPr sz="16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5" name="Google Shape;405;p56"/>
          <p:cNvSpPr txBox="1"/>
          <p:nvPr>
            <p:ph idx="3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06" name="Google Shape;406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79735" y="421475"/>
            <a:ext cx="3200489" cy="4154151"/>
          </a:xfrm>
          <a:prstGeom prst="rect">
            <a:avLst/>
          </a:prstGeom>
          <a:noFill/>
          <a:ln>
            <a:noFill/>
          </a:ln>
        </p:spPr>
      </p:pic>
      <p:sp>
        <p:nvSpPr>
          <p:cNvPr id="407" name="Google Shape;407;p56"/>
          <p:cNvSpPr txBox="1"/>
          <p:nvPr/>
        </p:nvSpPr>
        <p:spPr>
          <a:xfrm>
            <a:off x="7338250" y="4355425"/>
            <a:ext cx="1329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999999"/>
                </a:solidFill>
                <a:latin typeface="Inter"/>
                <a:ea typeface="Inter"/>
                <a:cs typeface="Inter"/>
                <a:sym typeface="Inter"/>
              </a:rPr>
              <a:t>Source: </a:t>
            </a:r>
            <a:r>
              <a:rPr i="1" lang="en" sz="800" u="sng">
                <a:solidFill>
                  <a:srgbClr val="999999"/>
                </a:solidFill>
                <a:latin typeface="Inter"/>
                <a:ea typeface="Inter"/>
                <a:cs typeface="Inter"/>
                <a:sym typeface="Inter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Planta</a:t>
            </a:r>
            <a:endParaRPr i="1" sz="800">
              <a:solidFill>
                <a:srgbClr val="999999"/>
              </a:solidFill>
              <a:latin typeface="Inter"/>
              <a:ea typeface="Inter"/>
              <a:cs typeface="Inter"/>
              <a:sym typeface="Inter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57"/>
          <p:cNvSpPr txBox="1"/>
          <p:nvPr>
            <p:ph type="title"/>
          </p:nvPr>
        </p:nvSpPr>
        <p:spPr>
          <a:xfrm>
            <a:off x="452575" y="596800"/>
            <a:ext cx="3262500" cy="135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3500"/>
              <a:t>How it works</a:t>
            </a:r>
            <a:endParaRPr sz="3500"/>
          </a:p>
        </p:txBody>
      </p:sp>
      <p:sp>
        <p:nvSpPr>
          <p:cNvPr id="413" name="Google Shape;413;p57"/>
          <p:cNvSpPr txBox="1"/>
          <p:nvPr>
            <p:ph idx="1" type="subTitle"/>
          </p:nvPr>
        </p:nvSpPr>
        <p:spPr>
          <a:xfrm>
            <a:off x="467975" y="1135800"/>
            <a:ext cx="3247200" cy="6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/>
              <a:t>A living interface powered by real data</a:t>
            </a:r>
            <a:endParaRPr sz="1800"/>
          </a:p>
        </p:txBody>
      </p:sp>
      <p:sp>
        <p:nvSpPr>
          <p:cNvPr id="414" name="Google Shape;414;p57"/>
          <p:cNvSpPr txBox="1"/>
          <p:nvPr>
            <p:ph idx="8" type="body"/>
          </p:nvPr>
        </p:nvSpPr>
        <p:spPr>
          <a:xfrm>
            <a:off x="452575" y="1956400"/>
            <a:ext cx="3247200" cy="249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/>
              <a:t>Health Score</a:t>
            </a:r>
            <a:br>
              <a:rPr lang="en" sz="1300"/>
            </a:br>
            <a:r>
              <a:rPr lang="en" sz="1300"/>
              <a:t>Real-time moisture, light, temperature</a:t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/>
              <a:t>AI Persona</a:t>
            </a:r>
            <a:br>
              <a:rPr lang="en" sz="1300"/>
            </a:br>
            <a:r>
              <a:rPr lang="en" sz="1300"/>
              <a:t>Persona grounded in sensor data</a:t>
            </a:r>
            <a:endParaRPr sz="13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/>
              <a:t>Proactive Chat</a:t>
            </a:r>
            <a:br>
              <a:rPr lang="en" sz="1300"/>
            </a:br>
            <a:r>
              <a:rPr lang="en" sz="1300"/>
              <a:t>Bidirectional human-plant care</a:t>
            </a:r>
            <a:endParaRPr sz="1300"/>
          </a:p>
          <a:p>
            <a:pPr indent="0" lvl="0" marL="0" rtl="0" algn="l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/>
          </a:p>
        </p:txBody>
      </p:sp>
      <p:sp>
        <p:nvSpPr>
          <p:cNvPr id="415" name="Google Shape;415;p57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16" name="Google Shape;416;p57"/>
          <p:cNvSpPr txBox="1"/>
          <p:nvPr>
            <p:ph idx="16" type="subTitle"/>
          </p:nvPr>
        </p:nvSpPr>
        <p:spPr>
          <a:xfrm>
            <a:off x="7255233" y="4588800"/>
            <a:ext cx="1374300" cy="55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Proactive Chat</a:t>
            </a:r>
            <a:endParaRPr sz="1000"/>
          </a:p>
        </p:txBody>
      </p:sp>
      <p:sp>
        <p:nvSpPr>
          <p:cNvPr id="417" name="Google Shape;417;p57"/>
          <p:cNvSpPr txBox="1"/>
          <p:nvPr>
            <p:ph idx="16" type="subTitle"/>
          </p:nvPr>
        </p:nvSpPr>
        <p:spPr>
          <a:xfrm>
            <a:off x="3802475" y="4588800"/>
            <a:ext cx="1374300" cy="55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Health Score</a:t>
            </a:r>
            <a:endParaRPr sz="1000"/>
          </a:p>
        </p:txBody>
      </p:sp>
      <p:sp>
        <p:nvSpPr>
          <p:cNvPr id="418" name="Google Shape;418;p57"/>
          <p:cNvSpPr txBox="1"/>
          <p:nvPr>
            <p:ph idx="16" type="subTitle"/>
          </p:nvPr>
        </p:nvSpPr>
        <p:spPr>
          <a:xfrm>
            <a:off x="5528838" y="4588800"/>
            <a:ext cx="1374300" cy="55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/>
              <a:t>AI Persona</a:t>
            </a:r>
            <a:endParaRPr sz="1000"/>
          </a:p>
        </p:txBody>
      </p:sp>
      <p:pic>
        <p:nvPicPr>
          <p:cNvPr id="419" name="Google Shape;419;p57"/>
          <p:cNvPicPr preferRelativeResize="0"/>
          <p:nvPr/>
        </p:nvPicPr>
        <p:blipFill rotWithShape="1">
          <a:blip r:embed="rId3">
            <a:alphaModFix/>
          </a:blip>
          <a:srcRect b="0" l="0" r="0" t="3855"/>
          <a:stretch/>
        </p:blipFill>
        <p:spPr>
          <a:xfrm>
            <a:off x="3648925" y="762000"/>
            <a:ext cx="1681401" cy="3770752"/>
          </a:xfrm>
          <a:prstGeom prst="rect">
            <a:avLst/>
          </a:prstGeom>
          <a:noFill/>
          <a:ln>
            <a:noFill/>
          </a:ln>
        </p:spPr>
      </p:pic>
      <p:pic>
        <p:nvPicPr>
          <p:cNvPr id="420" name="Google Shape;420;p57"/>
          <p:cNvPicPr preferRelativeResize="0"/>
          <p:nvPr/>
        </p:nvPicPr>
        <p:blipFill rotWithShape="1">
          <a:blip r:embed="rId4">
            <a:alphaModFix/>
          </a:blip>
          <a:srcRect b="0" l="0" r="0" t="3855"/>
          <a:stretch/>
        </p:blipFill>
        <p:spPr>
          <a:xfrm>
            <a:off x="7171075" y="745575"/>
            <a:ext cx="1681401" cy="3770752"/>
          </a:xfrm>
          <a:prstGeom prst="rect">
            <a:avLst/>
          </a:prstGeom>
          <a:noFill/>
          <a:ln>
            <a:noFill/>
          </a:ln>
        </p:spPr>
      </p:pic>
      <p:pic>
        <p:nvPicPr>
          <p:cNvPr id="421" name="Google Shape;421;p57"/>
          <p:cNvPicPr preferRelativeResize="0"/>
          <p:nvPr/>
        </p:nvPicPr>
        <p:blipFill rotWithShape="1">
          <a:blip r:embed="rId5">
            <a:alphaModFix/>
          </a:blip>
          <a:srcRect b="0" l="0" r="0" t="3855"/>
          <a:stretch/>
        </p:blipFill>
        <p:spPr>
          <a:xfrm>
            <a:off x="5410000" y="762000"/>
            <a:ext cx="1681401" cy="37707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25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58"/>
          <p:cNvSpPr txBox="1"/>
          <p:nvPr>
            <p:ph type="title"/>
          </p:nvPr>
        </p:nvSpPr>
        <p:spPr>
          <a:xfrm>
            <a:off x="452575" y="596800"/>
            <a:ext cx="8064000" cy="69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/>
              <a:t>Market: Rise of Plant Parents</a:t>
            </a:r>
            <a:endParaRPr sz="4000"/>
          </a:p>
        </p:txBody>
      </p:sp>
      <p:sp>
        <p:nvSpPr>
          <p:cNvPr id="427" name="Google Shape;427;p58"/>
          <p:cNvSpPr txBox="1"/>
          <p:nvPr>
            <p:ph idx="1" type="body"/>
          </p:nvPr>
        </p:nvSpPr>
        <p:spPr>
          <a:xfrm>
            <a:off x="392525" y="1417400"/>
            <a:ext cx="3637200" cy="316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/>
              <a:t>66%</a:t>
            </a:r>
            <a:r>
              <a:rPr lang="en" sz="1900"/>
              <a:t> of U.S. households own houseplants (2021)</a:t>
            </a:r>
            <a:endParaRPr sz="19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U.S. gardening market: </a:t>
            </a:r>
            <a:r>
              <a:rPr b="1" lang="en" sz="1900"/>
              <a:t>$50B+</a:t>
            </a:r>
            <a:r>
              <a:rPr lang="en" sz="1900"/>
              <a:t> annually (2025)</a:t>
            </a:r>
            <a:endParaRPr sz="19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Plant care &amp; AI companions growing rapidly</a:t>
            </a:r>
            <a:endParaRPr sz="19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</p:txBody>
      </p:sp>
      <p:sp>
        <p:nvSpPr>
          <p:cNvPr id="428" name="Google Shape;428;p58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29" name="Google Shape;429;p58"/>
          <p:cNvSpPr txBox="1"/>
          <p:nvPr>
            <p:ph idx="1" type="body"/>
          </p:nvPr>
        </p:nvSpPr>
        <p:spPr>
          <a:xfrm>
            <a:off x="4572000" y="1417400"/>
            <a:ext cx="3944700" cy="3164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/>
              <a:t>Current Plant Care Apps</a:t>
            </a:r>
            <a:endParaRPr b="1" sz="19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Planta • PictureThis • Blossom</a:t>
            </a:r>
            <a:endParaRPr sz="19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→ Dashboards &amp; reminders</a:t>
            </a:r>
            <a:endParaRPr sz="19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/>
              <a:t>Current Smart Sensors</a:t>
            </a:r>
            <a:endParaRPr b="1" sz="19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Xiaomi • MiFlora • Netro</a:t>
            </a:r>
            <a:endParaRPr sz="19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/>
              <a:t>→ Data without personality</a:t>
            </a:r>
            <a:endParaRPr sz="19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9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/>
              <a:t>No solution combines real sensing + AI.</a:t>
            </a:r>
            <a:endParaRPr b="1" sz="19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38761D"/>
        </a:solidFill>
      </p:bgPr>
    </p:bg>
    <p:spTree>
      <p:nvGrpSpPr>
        <p:cNvPr id="433" name="Shape 4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34" name="Google Shape;434;p59" title="hang-navy-tie.png"/>
          <p:cNvPicPr preferRelativeResize="0"/>
          <p:nvPr>
            <p:ph idx="2" type="pic"/>
          </p:nvPr>
        </p:nvPicPr>
        <p:blipFill rotWithShape="1">
          <a:blip r:embed="rId3">
            <a:alphaModFix/>
          </a:blip>
          <a:srcRect b="0" l="3314" r="3305" t="0"/>
          <a:stretch/>
        </p:blipFill>
        <p:spPr>
          <a:xfrm>
            <a:off x="6445900" y="626975"/>
            <a:ext cx="1932900" cy="2070000"/>
          </a:xfrm>
          <a:prstGeom prst="rect">
            <a:avLst/>
          </a:prstGeom>
        </p:spPr>
      </p:pic>
      <p:sp>
        <p:nvSpPr>
          <p:cNvPr id="435" name="Google Shape;435;p59"/>
          <p:cNvSpPr txBox="1"/>
          <p:nvPr>
            <p:ph type="title"/>
          </p:nvPr>
        </p:nvSpPr>
        <p:spPr>
          <a:xfrm>
            <a:off x="356700" y="1970550"/>
            <a:ext cx="4215300" cy="120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700"/>
              <a:t>Meet the Team</a:t>
            </a:r>
            <a:endParaRPr sz="3700"/>
          </a:p>
        </p:txBody>
      </p:sp>
      <p:sp>
        <p:nvSpPr>
          <p:cNvPr id="436" name="Google Shape;436;p59"/>
          <p:cNvSpPr txBox="1"/>
          <p:nvPr>
            <p:ph idx="1" type="subTitle"/>
          </p:nvPr>
        </p:nvSpPr>
        <p:spPr>
          <a:xfrm>
            <a:off x="4210025" y="2802675"/>
            <a:ext cx="1906800" cy="6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Zhijian Ren, PhD</a:t>
            </a:r>
            <a:endParaRPr/>
          </a:p>
        </p:txBody>
      </p:sp>
      <p:sp>
        <p:nvSpPr>
          <p:cNvPr id="437" name="Google Shape;437;p59"/>
          <p:cNvSpPr txBox="1"/>
          <p:nvPr>
            <p:ph idx="4" type="body"/>
          </p:nvPr>
        </p:nvSpPr>
        <p:spPr>
          <a:xfrm>
            <a:off x="4210025" y="3172950"/>
            <a:ext cx="1932900" cy="163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>
                <a:solidFill>
                  <a:srgbClr val="D9EAD3"/>
                </a:solidFill>
              </a:rPr>
              <a:t>Co-Founder, LeafAlive</a:t>
            </a:r>
            <a:endParaRPr>
              <a:solidFill>
                <a:srgbClr val="D9EAD3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>
              <a:solidFill>
                <a:srgbClr val="D9EAD3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>
                <a:solidFill>
                  <a:srgbClr val="D9EAD3"/>
                </a:solidFill>
              </a:rPr>
              <a:t>PhD, </a:t>
            </a:r>
            <a:r>
              <a:rPr lang="en">
                <a:solidFill>
                  <a:srgbClr val="D9EAD3"/>
                </a:solidFill>
              </a:rPr>
              <a:t>MIT EECS</a:t>
            </a:r>
            <a:endParaRPr>
              <a:solidFill>
                <a:srgbClr val="D9EAD3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>
              <a:solidFill>
                <a:srgbClr val="D9EAD3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>
                <a:solidFill>
                  <a:srgbClr val="D9EAD3"/>
                </a:solidFill>
              </a:rPr>
              <a:t>Robotics &amp; Embedded Systems</a:t>
            </a:r>
            <a:endParaRPr>
              <a:solidFill>
                <a:srgbClr val="D9EAD3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>
              <a:solidFill>
                <a:srgbClr val="D9EAD3"/>
              </a:solidFill>
            </a:endParaRPr>
          </a:p>
        </p:txBody>
      </p:sp>
      <p:sp>
        <p:nvSpPr>
          <p:cNvPr id="438" name="Google Shape;438;p59"/>
          <p:cNvSpPr txBox="1"/>
          <p:nvPr>
            <p:ph idx="5" type="subTitle"/>
          </p:nvPr>
        </p:nvSpPr>
        <p:spPr>
          <a:xfrm>
            <a:off x="6458950" y="2802675"/>
            <a:ext cx="1906800" cy="6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/>
              <a:t>Hang Jiang, PhD</a:t>
            </a:r>
            <a:endParaRPr/>
          </a:p>
        </p:txBody>
      </p:sp>
      <p:sp>
        <p:nvSpPr>
          <p:cNvPr id="439" name="Google Shape;439;p59"/>
          <p:cNvSpPr txBox="1"/>
          <p:nvPr>
            <p:ph idx="6" type="body"/>
          </p:nvPr>
        </p:nvSpPr>
        <p:spPr>
          <a:xfrm>
            <a:off x="6458950" y="3172950"/>
            <a:ext cx="1932900" cy="169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>
                <a:solidFill>
                  <a:srgbClr val="D9EAD3"/>
                </a:solidFill>
              </a:rPr>
              <a:t>Co-Founder, LeafAlive</a:t>
            </a:r>
            <a:endParaRPr>
              <a:solidFill>
                <a:srgbClr val="D9EAD3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>
              <a:solidFill>
                <a:srgbClr val="D9EAD3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>
                <a:solidFill>
                  <a:srgbClr val="D9EAD3"/>
                </a:solidFill>
              </a:rPr>
              <a:t>PhD, </a:t>
            </a:r>
            <a:r>
              <a:rPr lang="en">
                <a:solidFill>
                  <a:srgbClr val="D9EAD3"/>
                </a:solidFill>
              </a:rPr>
              <a:t>MIT Media Lab</a:t>
            </a:r>
            <a:endParaRPr>
              <a:solidFill>
                <a:srgbClr val="D9EAD3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t/>
            </a:r>
            <a:endParaRPr>
              <a:solidFill>
                <a:srgbClr val="D9EAD3"/>
              </a:solidFill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>
                <a:solidFill>
                  <a:srgbClr val="D9EAD3"/>
                </a:solidFill>
              </a:rPr>
              <a:t>AI &amp; Human-Computer Interaction</a:t>
            </a:r>
            <a:endParaRPr>
              <a:solidFill>
                <a:srgbClr val="D9EAD3"/>
              </a:solidFill>
            </a:endParaRPr>
          </a:p>
        </p:txBody>
      </p:sp>
      <p:sp>
        <p:nvSpPr>
          <p:cNvPr id="440" name="Google Shape;440;p59"/>
          <p:cNvSpPr txBox="1"/>
          <p:nvPr>
            <p:ph idx="12" type="sldNum"/>
          </p:nvPr>
        </p:nvSpPr>
        <p:spPr>
          <a:xfrm>
            <a:off x="420872" y="203200"/>
            <a:ext cx="42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441" name="Google Shape;441;p59"/>
          <p:cNvPicPr preferRelativeResize="0"/>
          <p:nvPr/>
        </p:nvPicPr>
        <p:blipFill rotWithShape="1">
          <a:blip r:embed="rId4">
            <a:alphaModFix/>
          </a:blip>
          <a:srcRect b="0" l="7493" r="0" t="0"/>
          <a:stretch/>
        </p:blipFill>
        <p:spPr>
          <a:xfrm>
            <a:off x="4196975" y="626975"/>
            <a:ext cx="1932900" cy="207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Investor Pitch">
  <a:themeElements>
    <a:clrScheme name="Simple Light">
      <a:dk1>
        <a:srgbClr val="1A36B4"/>
      </a:dk1>
      <a:lt1>
        <a:srgbClr val="F6F5EC"/>
      </a:lt1>
      <a:dk2>
        <a:srgbClr val="1D1D1D"/>
      </a:dk2>
      <a:lt2>
        <a:srgbClr val="A4C2F4"/>
      </a:lt2>
      <a:accent1>
        <a:srgbClr val="FFFFFF"/>
      </a:accent1>
      <a:accent2>
        <a:srgbClr val="1A36B4"/>
      </a:accent2>
      <a:accent3>
        <a:srgbClr val="1D1D1D"/>
      </a:accent3>
      <a:accent4>
        <a:srgbClr val="F6F5EC"/>
      </a:accent4>
      <a:accent5>
        <a:srgbClr val="1A36B4"/>
      </a:accent5>
      <a:accent6>
        <a:srgbClr val="595959"/>
      </a:accent6>
      <a:hlink>
        <a:srgbClr val="A4C2F4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